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81" r:id="rId5"/>
    <p:sldId id="267" r:id="rId6"/>
    <p:sldId id="282" r:id="rId7"/>
    <p:sldId id="286" r:id="rId8"/>
    <p:sldId id="300" r:id="rId9"/>
    <p:sldId id="301" r:id="rId10"/>
    <p:sldId id="284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303" r:id="rId19"/>
    <p:sldId id="287" r:id="rId20"/>
    <p:sldId id="288" r:id="rId21"/>
    <p:sldId id="285" r:id="rId22"/>
    <p:sldId id="297" r:id="rId23"/>
    <p:sldId id="298" r:id="rId24"/>
    <p:sldId id="304" r:id="rId25"/>
    <p:sldId id="299" r:id="rId26"/>
  </p:sldIdLst>
  <p:sldSz cx="12188825" cy="6858000"/>
  <p:notesSz cx="7099300" cy="10234613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DB3B8"/>
    <a:srgbClr val="7077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F77EAE-6F2E-8D42-9339-624CC4C79D42}" v="47" dt="2025-04-16T06:54:09.4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067" autoAdjust="0"/>
    <p:restoredTop sz="96405" autoAdjust="0"/>
  </p:normalViewPr>
  <p:slideViewPr>
    <p:cSldViewPr snapToGrid="0" showGuides="1">
      <p:cViewPr>
        <p:scale>
          <a:sx n="73" d="100"/>
          <a:sy n="73" d="100"/>
        </p:scale>
        <p:origin x="152" y="11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9088EAF-6ECA-4616-85EF-35AA19C641F3}" type="datetimeFigureOut">
              <a:rPr lang="en-US"/>
              <a:t>4/15/25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ABD2D7A-D230-4F91-BD59-0A39C2703BA8}" type="datetimeFigureOut">
              <a:rPr lang="en-US"/>
              <a:t>4/15/25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7B92B6-403B-4B5E-B7AE-C8DD2DF15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66444" y="2382560"/>
            <a:ext cx="845593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0" dirty="0">
                <a:solidFill>
                  <a:schemeClr val="accent1"/>
                </a:solidFill>
                <a:latin typeface="Georgia" panose="02040502050405020303" pitchFamily="18" charset="0"/>
              </a:rPr>
              <a:t>Title Slides</a:t>
            </a:r>
          </a:p>
        </p:txBody>
      </p:sp>
    </p:spTree>
    <p:extLst>
      <p:ext uri="{BB962C8B-B14F-4D97-AF65-F5344CB8AC3E}">
        <p14:creationId xmlns:p14="http://schemas.microsoft.com/office/powerpoint/2010/main" val="2129086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3_picture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ection Title&#10;"/>
          <p:cNvSpPr>
            <a:spLocks noGrp="1"/>
          </p:cNvSpPr>
          <p:nvPr>
            <p:ph type="ctrTitle" hasCustomPrompt="1"/>
          </p:nvPr>
        </p:nvSpPr>
        <p:spPr bwMode="white">
          <a:xfrm>
            <a:off x="723900" y="3914775"/>
            <a:ext cx="6705599" cy="1444692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  <a:endParaRPr dirty="0"/>
          </a:p>
        </p:txBody>
      </p:sp>
      <p:sp>
        <p:nvSpPr>
          <p:cNvPr id="3" name="Subtitle" descr="Section Subtitle&#10;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23900" y="5508451"/>
            <a:ext cx="6705599" cy="476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spc="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Section Subtitle</a:t>
            </a:r>
            <a:endParaRPr dirty="0"/>
          </a:p>
        </p:txBody>
      </p:sp>
      <p:sp>
        <p:nvSpPr>
          <p:cNvPr id="6" name="Picture Placeholder" descr="Picture Placeholder&#10;">
            <a:extLst>
              <a:ext uri="{FF2B5EF4-FFF2-40B4-BE49-F238E27FC236}">
                <a16:creationId xmlns:a16="http://schemas.microsoft.com/office/drawing/2014/main" id="{C76E328D-0A53-4668-8C5E-C441F8159C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88825" cy="3581400"/>
          </a:xfrm>
          <a:solidFill>
            <a:schemeClr val="tx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34766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4_picture">
    <p:bg bwMode="inv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ection Title&#10;">
            <a:extLst>
              <a:ext uri="{FF2B5EF4-FFF2-40B4-BE49-F238E27FC236}">
                <a16:creationId xmlns:a16="http://schemas.microsoft.com/office/drawing/2014/main" id="{DFF1E99D-67CF-469D-B644-22052A0EA7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3900" y="3914775"/>
            <a:ext cx="6705599" cy="1444692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  <a:endParaRPr dirty="0"/>
          </a:p>
        </p:txBody>
      </p:sp>
      <p:sp>
        <p:nvSpPr>
          <p:cNvPr id="7" name="Subtitle" descr="Section Subtitle&#10;">
            <a:extLst>
              <a:ext uri="{FF2B5EF4-FFF2-40B4-BE49-F238E27FC236}">
                <a16:creationId xmlns:a16="http://schemas.microsoft.com/office/drawing/2014/main" id="{08396D1E-B9A1-49F8-9FE3-4A64B69719C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3900" y="5508451"/>
            <a:ext cx="6705599" cy="476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spc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Section Subtitle</a:t>
            </a:r>
            <a:endParaRPr dirty="0"/>
          </a:p>
        </p:txBody>
      </p:sp>
      <p:sp>
        <p:nvSpPr>
          <p:cNvPr id="6" name="Picture Placeholder" descr="Picture Placeholder&#10;">
            <a:extLst>
              <a:ext uri="{FF2B5EF4-FFF2-40B4-BE49-F238E27FC236}">
                <a16:creationId xmlns:a16="http://schemas.microsoft.com/office/drawing/2014/main" id="{C76E328D-0A53-4668-8C5E-C441F8159C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88825" cy="3581400"/>
          </a:xfrm>
          <a:solidFill>
            <a:schemeClr val="tx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92924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7B92B6-403B-4B5E-B7AE-C8DD2DF15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365125" y="1382286"/>
            <a:ext cx="114585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0" dirty="0">
                <a:solidFill>
                  <a:schemeClr val="accent1"/>
                </a:solidFill>
                <a:latin typeface="Georgia" panose="02040502050405020303" pitchFamily="18" charset="0"/>
              </a:rPr>
              <a:t>Content </a:t>
            </a:r>
            <a:br>
              <a:rPr lang="en-GB" sz="13000" dirty="0">
                <a:solidFill>
                  <a:schemeClr val="accent1"/>
                </a:solidFill>
                <a:latin typeface="Georgia" panose="02040502050405020303" pitchFamily="18" charset="0"/>
              </a:rPr>
            </a:br>
            <a:r>
              <a:rPr lang="en-GB" sz="13000" dirty="0">
                <a:solidFill>
                  <a:schemeClr val="accent1"/>
                </a:solidFill>
                <a:latin typeface="Georgia" panose="02040502050405020303" pitchFamily="18" charset="0"/>
              </a:rPr>
              <a:t>Slides</a:t>
            </a:r>
          </a:p>
        </p:txBody>
      </p:sp>
    </p:spTree>
    <p:extLst>
      <p:ext uri="{BB962C8B-B14F-4D97-AF65-F5344CB8AC3E}">
        <p14:creationId xmlns:p14="http://schemas.microsoft.com/office/powerpoint/2010/main" val="2386969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352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Slide Title&#10;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Slide Title&#10;"/>
          <p:cNvSpPr>
            <a:spLocks noGrp="1"/>
          </p:cNvSpPr>
          <p:nvPr>
            <p:ph type="title" hasCustomPrompt="1"/>
          </p:nvPr>
        </p:nvSpPr>
        <p:spPr>
          <a:xfrm>
            <a:off x="723901" y="675776"/>
            <a:ext cx="5010150" cy="876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4" name="Text Placeholder 3" descr="Comment Box">
            <a:extLst>
              <a:ext uri="{FF2B5EF4-FFF2-40B4-BE49-F238E27FC236}">
                <a16:creationId xmlns:a16="http://schemas.microsoft.com/office/drawing/2014/main" id="{D7AC9930-AA5E-41CE-B6C7-66556E1B9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54775" y="675774"/>
            <a:ext cx="5013325" cy="876799"/>
          </a:xfrm>
        </p:spPr>
        <p:txBody>
          <a:bodyPr/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Comment box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4438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Slide Title&#10;"/>
          <p:cNvSpPr>
            <a:spLocks noGrp="1"/>
          </p:cNvSpPr>
          <p:nvPr>
            <p:ph type="title" hasCustomPrompt="1"/>
          </p:nvPr>
        </p:nvSpPr>
        <p:spPr>
          <a:xfrm>
            <a:off x="723901" y="675776"/>
            <a:ext cx="5010150" cy="876798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4" name="Text Placeholder 3" descr="Comment Box">
            <a:extLst>
              <a:ext uri="{FF2B5EF4-FFF2-40B4-BE49-F238E27FC236}">
                <a16:creationId xmlns:a16="http://schemas.microsoft.com/office/drawing/2014/main" id="{D7AC9930-AA5E-41CE-B6C7-66556E1B9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54775" y="675774"/>
            <a:ext cx="5013325" cy="876799"/>
          </a:xfrm>
        </p:spPr>
        <p:txBody>
          <a:bodyPr/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Comment box</a:t>
            </a:r>
            <a:endParaRPr lang="en-GB" dirty="0"/>
          </a:p>
        </p:txBody>
      </p:sp>
      <p:sp>
        <p:nvSpPr>
          <p:cNvPr id="5" name="Text Placeholder 4" descr="Content Placeholder">
            <a:extLst>
              <a:ext uri="{FF2B5EF4-FFF2-40B4-BE49-F238E27FC236}">
                <a16:creationId xmlns:a16="http://schemas.microsoft.com/office/drawing/2014/main" id="{C6D5AA89-117F-4BA5-B58F-05002803D2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3901" y="1916112"/>
            <a:ext cx="10744199" cy="4068763"/>
          </a:xfrm>
        </p:spPr>
        <p:txBody>
          <a:bodyPr/>
          <a:lstStyle>
            <a:lvl1pPr>
              <a:lnSpc>
                <a:spcPct val="110000"/>
              </a:lnSpc>
              <a:spcAft>
                <a:spcPts val="1200"/>
              </a:spcAft>
              <a:defRPr/>
            </a:lvl1pPr>
            <a:lvl2pPr>
              <a:lnSpc>
                <a:spcPct val="110000"/>
              </a:lnSpc>
              <a:spcAft>
                <a:spcPts val="1200"/>
              </a:spcAft>
              <a:defRPr/>
            </a:lvl2pPr>
            <a:lvl3pPr>
              <a:lnSpc>
                <a:spcPct val="110000"/>
              </a:lnSpc>
              <a:spcAft>
                <a:spcPts val="1200"/>
              </a:spcAft>
              <a:defRPr/>
            </a:lvl3pPr>
            <a:lvl4pPr>
              <a:lnSpc>
                <a:spcPct val="110000"/>
              </a:lnSpc>
              <a:spcAft>
                <a:spcPts val="1200"/>
              </a:spcAft>
              <a:defRPr/>
            </a:lvl4pPr>
            <a:lvl5pPr>
              <a:lnSpc>
                <a:spcPct val="110000"/>
              </a:lnSpc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2055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Title">
            <a:extLst>
              <a:ext uri="{FF2B5EF4-FFF2-40B4-BE49-F238E27FC236}">
                <a16:creationId xmlns:a16="http://schemas.microsoft.com/office/drawing/2014/main" id="{9CC5A1F3-5310-4A74-887D-8FE516307B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675776"/>
            <a:ext cx="10744200" cy="3733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8" name="Subtitle" descr="Subtitle&#10;">
            <a:extLst>
              <a:ext uri="{FF2B5EF4-FFF2-40B4-BE49-F238E27FC236}">
                <a16:creationId xmlns:a16="http://schemas.microsoft.com/office/drawing/2014/main" id="{A82CEF22-E654-4B2B-8C63-313F5DCEB5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3900" y="1199650"/>
            <a:ext cx="10744200" cy="373380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195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Title">
            <a:extLst>
              <a:ext uri="{FF2B5EF4-FFF2-40B4-BE49-F238E27FC236}">
                <a16:creationId xmlns:a16="http://schemas.microsoft.com/office/drawing/2014/main" id="{9CC5A1F3-5310-4A74-887D-8FE516307B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6" name="Subtitle" descr="Subtitle&#10;">
            <a:extLst>
              <a:ext uri="{FF2B5EF4-FFF2-40B4-BE49-F238E27FC236}">
                <a16:creationId xmlns:a16="http://schemas.microsoft.com/office/drawing/2014/main" id="{61E8A6F0-77EA-4D15-85B4-AFBFA8487A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3900" y="1199650"/>
            <a:ext cx="10744200" cy="373380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  <p:sp>
        <p:nvSpPr>
          <p:cNvPr id="4" name="Content placeholder" descr="Content Placeholder&#10;">
            <a:extLst>
              <a:ext uri="{FF2B5EF4-FFF2-40B4-BE49-F238E27FC236}">
                <a16:creationId xmlns:a16="http://schemas.microsoft.com/office/drawing/2014/main" id="{5191CFAE-2F45-434B-BE1D-FB60435CCDB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3900" y="1916114"/>
            <a:ext cx="10744200" cy="4068762"/>
          </a:xfrm>
        </p:spPr>
        <p:txBody>
          <a:bodyPr/>
          <a:lstStyle>
            <a:lvl1pPr>
              <a:lnSpc>
                <a:spcPct val="110000"/>
              </a:lnSpc>
              <a:spcAft>
                <a:spcPts val="1200"/>
              </a:spcAft>
              <a:defRPr/>
            </a:lvl1pPr>
            <a:lvl2pPr>
              <a:lnSpc>
                <a:spcPct val="110000"/>
              </a:lnSpc>
              <a:spcAft>
                <a:spcPts val="1200"/>
              </a:spcAft>
              <a:defRPr/>
            </a:lvl2pPr>
            <a:lvl3pPr>
              <a:lnSpc>
                <a:spcPct val="110000"/>
              </a:lnSpc>
              <a:spcAft>
                <a:spcPts val="1200"/>
              </a:spcAft>
              <a:defRPr/>
            </a:lvl3pPr>
            <a:lvl4pPr>
              <a:lnSpc>
                <a:spcPct val="110000"/>
              </a:lnSpc>
              <a:spcAft>
                <a:spcPts val="1200"/>
              </a:spcAft>
              <a:defRPr/>
            </a:lvl4pPr>
            <a:lvl5pPr>
              <a:lnSpc>
                <a:spcPct val="110000"/>
              </a:lnSpc>
              <a:spcAft>
                <a:spcPts val="1200"/>
              </a:spcAft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7275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Slide Title">
            <a:extLst>
              <a:ext uri="{FF2B5EF4-FFF2-40B4-BE49-F238E27FC236}">
                <a16:creationId xmlns:a16="http://schemas.microsoft.com/office/drawing/2014/main" id="{F0F48FF3-E59F-4EC1-BEF5-6AFE36FED5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" descr="Content Placeholder&#10;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10000"/>
              </a:lnSpc>
              <a:spcAft>
                <a:spcPts val="1200"/>
              </a:spcAft>
              <a:defRPr/>
            </a:lvl1pPr>
            <a:lvl2pPr>
              <a:lnSpc>
                <a:spcPct val="110000"/>
              </a:lnSpc>
              <a:spcAft>
                <a:spcPts val="1200"/>
              </a:spcAft>
              <a:defRPr/>
            </a:lvl2pPr>
            <a:lvl3pPr>
              <a:lnSpc>
                <a:spcPct val="110000"/>
              </a:lnSpc>
              <a:spcAft>
                <a:spcPts val="1200"/>
              </a:spcAft>
              <a:defRPr/>
            </a:lvl3pPr>
            <a:lvl4pPr>
              <a:lnSpc>
                <a:spcPct val="110000"/>
              </a:lnSpc>
              <a:spcAft>
                <a:spcPts val="1200"/>
              </a:spcAft>
              <a:defRPr/>
            </a:lvl4pPr>
            <a:lvl5pPr>
              <a:lnSpc>
                <a:spcPct val="110000"/>
              </a:lnSpc>
              <a:spcAft>
                <a:spcPts val="1200"/>
              </a:spcAft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1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Presentation Title&#10;"/>
          <p:cNvSpPr>
            <a:spLocks noGrp="1"/>
          </p:cNvSpPr>
          <p:nvPr>
            <p:ph type="ctrTitle" hasCustomPrompt="1"/>
          </p:nvPr>
        </p:nvSpPr>
        <p:spPr>
          <a:xfrm>
            <a:off x="723900" y="1916112"/>
            <a:ext cx="5730875" cy="2319405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5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" descr="Presentation Subtitle&#10;"/>
          <p:cNvSpPr>
            <a:spLocks noGrp="1"/>
          </p:cNvSpPr>
          <p:nvPr>
            <p:ph type="subTitle" idx="1" hasCustomPrompt="1"/>
          </p:nvPr>
        </p:nvSpPr>
        <p:spPr>
          <a:xfrm>
            <a:off x="723900" y="5021982"/>
            <a:ext cx="5730875" cy="96289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spc="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Your Name or Department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Slide Title">
            <a:extLst>
              <a:ext uri="{FF2B5EF4-FFF2-40B4-BE49-F238E27FC236}">
                <a16:creationId xmlns:a16="http://schemas.microsoft.com/office/drawing/2014/main" id="{F0F48FF3-E59F-4EC1-BEF5-6AFE36FED5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5" name="Table Placeholder 4" descr="Table Placeholder">
            <a:extLst>
              <a:ext uri="{FF2B5EF4-FFF2-40B4-BE49-F238E27FC236}">
                <a16:creationId xmlns:a16="http://schemas.microsoft.com/office/drawing/2014/main" id="{D2E2A7A3-8339-46A1-91FC-E5CEBE49D885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730250" y="1916114"/>
            <a:ext cx="10737850" cy="4068762"/>
          </a:xfrm>
          <a:solidFill>
            <a:schemeClr val="tx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Add table</a:t>
            </a:r>
          </a:p>
        </p:txBody>
      </p:sp>
    </p:spTree>
    <p:extLst>
      <p:ext uri="{BB962C8B-B14F-4D97-AF65-F5344CB8AC3E}">
        <p14:creationId xmlns:p14="http://schemas.microsoft.com/office/powerpoint/2010/main" val="9705272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Slide Title">
            <a:extLst>
              <a:ext uri="{FF2B5EF4-FFF2-40B4-BE49-F238E27FC236}">
                <a16:creationId xmlns:a16="http://schemas.microsoft.com/office/drawing/2014/main" id="{F0F48FF3-E59F-4EC1-BEF5-6AFE36FED5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hart Placeholder 2" descr="Chart Placeholder">
            <a:extLst>
              <a:ext uri="{FF2B5EF4-FFF2-40B4-BE49-F238E27FC236}">
                <a16:creationId xmlns:a16="http://schemas.microsoft.com/office/drawing/2014/main" id="{DD1700E8-F77C-4D8A-A3A0-DDA2761C8BD4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730250" y="1916114"/>
            <a:ext cx="10737850" cy="4068762"/>
          </a:xfr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Add chart</a:t>
            </a:r>
          </a:p>
        </p:txBody>
      </p:sp>
    </p:spTree>
    <p:extLst>
      <p:ext uri="{BB962C8B-B14F-4D97-AF65-F5344CB8AC3E}">
        <p14:creationId xmlns:p14="http://schemas.microsoft.com/office/powerpoint/2010/main" val="1479213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Slide Title">
            <a:extLst>
              <a:ext uri="{FF2B5EF4-FFF2-40B4-BE49-F238E27FC236}">
                <a16:creationId xmlns:a16="http://schemas.microsoft.com/office/drawing/2014/main" id="{F0F48FF3-E59F-4EC1-BEF5-6AFE36FED5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" descr="Content box&#10;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/>
            </a:lvl1pPr>
            <a:lvl2pPr>
              <a:lnSpc>
                <a:spcPct val="110000"/>
              </a:lnSpc>
              <a:spcAft>
                <a:spcPts val="600"/>
              </a:spcAft>
              <a:defRPr/>
            </a:lvl2pPr>
            <a:lvl3pPr>
              <a:lnSpc>
                <a:spcPct val="110000"/>
              </a:lnSpc>
              <a:spcAft>
                <a:spcPts val="600"/>
              </a:spcAft>
              <a:defRPr/>
            </a:lvl3pPr>
            <a:lvl4pPr>
              <a:lnSpc>
                <a:spcPct val="110000"/>
              </a:lnSpc>
              <a:spcAft>
                <a:spcPts val="600"/>
              </a:spcAft>
              <a:defRPr/>
            </a:lvl4pPr>
            <a:lvl5pPr>
              <a:lnSpc>
                <a:spcPct val="110000"/>
              </a:lnSpc>
              <a:spcAft>
                <a:spcPts val="600"/>
              </a:spcAft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Picture Placeholder" descr="Picture Placeholder&#10;">
            <a:extLst>
              <a:ext uri="{FF2B5EF4-FFF2-40B4-BE49-F238E27FC236}">
                <a16:creationId xmlns:a16="http://schemas.microsoft.com/office/drawing/2014/main" id="{EA58A51F-9415-47A7-B221-AE111D668D7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916112"/>
            <a:ext cx="12188825" cy="4941887"/>
          </a:xfrm>
          <a:solidFill>
            <a:schemeClr val="tx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975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Slide Title">
            <a:extLst>
              <a:ext uri="{FF2B5EF4-FFF2-40B4-BE49-F238E27FC236}">
                <a16:creationId xmlns:a16="http://schemas.microsoft.com/office/drawing/2014/main" id="{F0F48FF3-E59F-4EC1-BEF5-6AFE36FED5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" descr="Content box&#10;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/>
            </a:lvl1pPr>
            <a:lvl2pPr>
              <a:lnSpc>
                <a:spcPct val="110000"/>
              </a:lnSpc>
              <a:spcAft>
                <a:spcPts val="600"/>
              </a:spcAft>
              <a:defRPr/>
            </a:lvl2pPr>
            <a:lvl3pPr>
              <a:lnSpc>
                <a:spcPct val="110000"/>
              </a:lnSpc>
              <a:spcAft>
                <a:spcPts val="600"/>
              </a:spcAft>
              <a:defRPr/>
            </a:lvl3pPr>
            <a:lvl4pPr>
              <a:lnSpc>
                <a:spcPct val="110000"/>
              </a:lnSpc>
              <a:spcAft>
                <a:spcPts val="600"/>
              </a:spcAft>
              <a:defRPr/>
            </a:lvl4pPr>
            <a:lvl5pPr>
              <a:lnSpc>
                <a:spcPct val="110000"/>
              </a:lnSpc>
              <a:spcAft>
                <a:spcPts val="600"/>
              </a:spcAft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Picture Placeholder" descr="Picture Placeholder&#10;">
            <a:extLst>
              <a:ext uri="{FF2B5EF4-FFF2-40B4-BE49-F238E27FC236}">
                <a16:creationId xmlns:a16="http://schemas.microsoft.com/office/drawing/2014/main" id="{EA58A51F-9415-47A7-B221-AE111D668D7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916112"/>
            <a:ext cx="12188825" cy="4941887"/>
          </a:xfrm>
          <a:solidFill>
            <a:schemeClr val="tx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Add picture</a:t>
            </a:r>
          </a:p>
        </p:txBody>
      </p:sp>
      <p:sp>
        <p:nvSpPr>
          <p:cNvPr id="5" name="Subtitle" descr="Subtitle&#10;">
            <a:extLst>
              <a:ext uri="{FF2B5EF4-FFF2-40B4-BE49-F238E27FC236}">
                <a16:creationId xmlns:a16="http://schemas.microsoft.com/office/drawing/2014/main" id="{7053DF7E-B2F5-4013-BA5D-1CA507C913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3900" y="1199650"/>
            <a:ext cx="10744200" cy="373380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28588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Slide Title">
            <a:extLst>
              <a:ext uri="{FF2B5EF4-FFF2-40B4-BE49-F238E27FC236}">
                <a16:creationId xmlns:a16="http://schemas.microsoft.com/office/drawing/2014/main" id="{F0F48FF3-E59F-4EC1-BEF5-6AFE36FED5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675776"/>
            <a:ext cx="5010150" cy="3733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" descr="Content Placeholder&#10;"/>
          <p:cNvSpPr>
            <a:spLocks noGrp="1"/>
          </p:cNvSpPr>
          <p:nvPr>
            <p:ph idx="1" hasCustomPrompt="1"/>
          </p:nvPr>
        </p:nvSpPr>
        <p:spPr>
          <a:xfrm>
            <a:off x="723900" y="1916114"/>
            <a:ext cx="5006977" cy="4068762"/>
          </a:xfrm>
        </p:spPr>
        <p:txBody>
          <a:bodyPr/>
          <a:lstStyle>
            <a:lvl1pPr>
              <a:lnSpc>
                <a:spcPct val="110000"/>
              </a:lnSpc>
              <a:spcAft>
                <a:spcPts val="1200"/>
              </a:spcAft>
              <a:defRPr/>
            </a:lvl1pPr>
            <a:lvl2pPr>
              <a:lnSpc>
                <a:spcPct val="110000"/>
              </a:lnSpc>
              <a:spcAft>
                <a:spcPts val="1200"/>
              </a:spcAft>
              <a:defRPr/>
            </a:lvl2pPr>
            <a:lvl3pPr>
              <a:lnSpc>
                <a:spcPct val="110000"/>
              </a:lnSpc>
              <a:spcAft>
                <a:spcPts val="1200"/>
              </a:spcAft>
              <a:defRPr/>
            </a:lvl3pPr>
            <a:lvl4pPr>
              <a:lnSpc>
                <a:spcPct val="110000"/>
              </a:lnSpc>
              <a:spcAft>
                <a:spcPts val="1200"/>
              </a:spcAft>
              <a:defRPr/>
            </a:lvl4pPr>
            <a:lvl5pPr>
              <a:lnSpc>
                <a:spcPct val="110000"/>
              </a:lnSpc>
              <a:spcAft>
                <a:spcPts val="1200"/>
              </a:spcAft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Picture Placeholder" descr="Picture Placeholder&#10;">
            <a:extLst>
              <a:ext uri="{FF2B5EF4-FFF2-40B4-BE49-F238E27FC236}">
                <a16:creationId xmlns:a16="http://schemas.microsoft.com/office/drawing/2014/main" id="{EA58A51F-9415-47A7-B221-AE111D668D7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4776" y="723900"/>
            <a:ext cx="5010150" cy="5260976"/>
          </a:xfrm>
          <a:solidFill>
            <a:schemeClr val="tx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4192548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Bold Statement&#10;"/>
          <p:cNvSpPr>
            <a:spLocks noGrp="1"/>
          </p:cNvSpPr>
          <p:nvPr>
            <p:ph type="title" hasCustomPrompt="1"/>
          </p:nvPr>
        </p:nvSpPr>
        <p:spPr>
          <a:xfrm>
            <a:off x="723900" y="1916113"/>
            <a:ext cx="10744200" cy="19510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n-US" dirty="0"/>
              <a:t>Bold Statement</a:t>
            </a:r>
            <a:endParaRPr dirty="0"/>
          </a:p>
        </p:txBody>
      </p:sp>
      <p:sp>
        <p:nvSpPr>
          <p:cNvPr id="6" name="Text Placeholder 5" descr="Additional Content">
            <a:extLst>
              <a:ext uri="{FF2B5EF4-FFF2-40B4-BE49-F238E27FC236}">
                <a16:creationId xmlns:a16="http://schemas.microsoft.com/office/drawing/2014/main" id="{4AB7D231-FA9B-44CD-AC11-146902774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3900" y="3905249"/>
            <a:ext cx="10744200" cy="1247775"/>
          </a:xfrm>
        </p:spPr>
        <p:txBody>
          <a:bodyPr/>
          <a:lstStyle>
            <a:lvl1pPr marL="0" indent="0">
              <a:buNone/>
              <a:defRPr sz="3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78259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Title">
            <a:extLst>
              <a:ext uri="{FF2B5EF4-FFF2-40B4-BE49-F238E27FC236}">
                <a16:creationId xmlns:a16="http://schemas.microsoft.com/office/drawing/2014/main" id="{F649540C-95A8-498B-8EC3-FB06ABC5A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6" name="Subtitle" descr="Subtitle&#10;">
            <a:extLst>
              <a:ext uri="{FF2B5EF4-FFF2-40B4-BE49-F238E27FC236}">
                <a16:creationId xmlns:a16="http://schemas.microsoft.com/office/drawing/2014/main" id="{82E00563-FB9A-4F46-BEA1-19BACDAE93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3900" y="1199650"/>
            <a:ext cx="10744200" cy="373380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  <p:sp>
        <p:nvSpPr>
          <p:cNvPr id="3" name="Content Placeholder" descr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730250" y="1905000"/>
            <a:ext cx="5003800" cy="4079875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1800"/>
            </a:lvl1pPr>
            <a:lvl2pPr>
              <a:lnSpc>
                <a:spcPct val="110000"/>
              </a:lnSpc>
              <a:spcAft>
                <a:spcPts val="1200"/>
              </a:spcAft>
              <a:defRPr sz="1800"/>
            </a:lvl2pPr>
            <a:lvl3pPr>
              <a:lnSpc>
                <a:spcPct val="110000"/>
              </a:lnSpc>
              <a:spcAft>
                <a:spcPts val="1200"/>
              </a:spcAft>
              <a:defRPr sz="1800"/>
            </a:lvl3pPr>
            <a:lvl4pPr>
              <a:lnSpc>
                <a:spcPct val="110000"/>
              </a:lnSpc>
              <a:spcAft>
                <a:spcPts val="1200"/>
              </a:spcAft>
              <a:defRPr sz="1800"/>
            </a:lvl4pPr>
            <a:lvl5pPr>
              <a:lnSpc>
                <a:spcPct val="110000"/>
              </a:lnSpc>
              <a:spcAft>
                <a:spcPts val="1200"/>
              </a:spcAft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" descr="Content Placeholder 2&#10;"/>
          <p:cNvSpPr>
            <a:spLocks noGrp="1"/>
          </p:cNvSpPr>
          <p:nvPr>
            <p:ph sz="half" idx="2" hasCustomPrompt="1"/>
          </p:nvPr>
        </p:nvSpPr>
        <p:spPr>
          <a:xfrm>
            <a:off x="6454776" y="1905000"/>
            <a:ext cx="5013324" cy="4079875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1800"/>
            </a:lvl1pPr>
            <a:lvl2pPr>
              <a:lnSpc>
                <a:spcPct val="110000"/>
              </a:lnSpc>
              <a:spcAft>
                <a:spcPts val="1200"/>
              </a:spcAft>
              <a:defRPr sz="1800"/>
            </a:lvl2pPr>
            <a:lvl3pPr>
              <a:lnSpc>
                <a:spcPct val="110000"/>
              </a:lnSpc>
              <a:spcAft>
                <a:spcPts val="1200"/>
              </a:spcAft>
              <a:defRPr sz="1800"/>
            </a:lvl3pPr>
            <a:lvl4pPr>
              <a:lnSpc>
                <a:spcPct val="110000"/>
              </a:lnSpc>
              <a:spcAft>
                <a:spcPts val="1200"/>
              </a:spcAft>
              <a:defRPr sz="1800"/>
            </a:lvl4pPr>
            <a:lvl5pPr>
              <a:lnSpc>
                <a:spcPct val="110000"/>
              </a:lnSpc>
              <a:spcAft>
                <a:spcPts val="1200"/>
              </a:spcAft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30026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Title">
            <a:extLst>
              <a:ext uri="{FF2B5EF4-FFF2-40B4-BE49-F238E27FC236}">
                <a16:creationId xmlns:a16="http://schemas.microsoft.com/office/drawing/2014/main" id="{F649540C-95A8-498B-8EC3-FB06ABC5A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" descr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730250" y="1905000"/>
            <a:ext cx="5003800" cy="4079875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1800"/>
            </a:lvl1pPr>
            <a:lvl2pPr>
              <a:lnSpc>
                <a:spcPct val="110000"/>
              </a:lnSpc>
              <a:spcAft>
                <a:spcPts val="1200"/>
              </a:spcAft>
              <a:defRPr sz="1800"/>
            </a:lvl2pPr>
            <a:lvl3pPr>
              <a:lnSpc>
                <a:spcPct val="110000"/>
              </a:lnSpc>
              <a:spcAft>
                <a:spcPts val="1200"/>
              </a:spcAft>
              <a:defRPr sz="1800"/>
            </a:lvl3pPr>
            <a:lvl4pPr>
              <a:lnSpc>
                <a:spcPct val="110000"/>
              </a:lnSpc>
              <a:spcAft>
                <a:spcPts val="1200"/>
              </a:spcAft>
              <a:defRPr sz="1800"/>
            </a:lvl4pPr>
            <a:lvl5pPr>
              <a:lnSpc>
                <a:spcPct val="110000"/>
              </a:lnSpc>
              <a:spcAft>
                <a:spcPts val="1200"/>
              </a:spcAft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" descr="Content Placeholder 2&#10;"/>
          <p:cNvSpPr>
            <a:spLocks noGrp="1"/>
          </p:cNvSpPr>
          <p:nvPr>
            <p:ph sz="half" idx="2" hasCustomPrompt="1"/>
          </p:nvPr>
        </p:nvSpPr>
        <p:spPr>
          <a:xfrm>
            <a:off x="6454776" y="1905000"/>
            <a:ext cx="5013324" cy="4079875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1800"/>
            </a:lvl1pPr>
            <a:lvl2pPr>
              <a:lnSpc>
                <a:spcPct val="110000"/>
              </a:lnSpc>
              <a:spcAft>
                <a:spcPts val="1200"/>
              </a:spcAft>
              <a:defRPr sz="1800"/>
            </a:lvl2pPr>
            <a:lvl3pPr>
              <a:lnSpc>
                <a:spcPct val="110000"/>
              </a:lnSpc>
              <a:spcAft>
                <a:spcPts val="1200"/>
              </a:spcAft>
              <a:defRPr sz="1800"/>
            </a:lvl3pPr>
            <a:lvl4pPr>
              <a:lnSpc>
                <a:spcPct val="110000"/>
              </a:lnSpc>
              <a:spcAft>
                <a:spcPts val="1200"/>
              </a:spcAft>
              <a:defRPr sz="1800"/>
            </a:lvl4pPr>
            <a:lvl5pPr>
              <a:lnSpc>
                <a:spcPct val="110000"/>
              </a:lnSpc>
              <a:spcAft>
                <a:spcPts val="1200"/>
              </a:spcAft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Title">
            <a:extLst>
              <a:ext uri="{FF2B5EF4-FFF2-40B4-BE49-F238E27FC236}">
                <a16:creationId xmlns:a16="http://schemas.microsoft.com/office/drawing/2014/main" id="{B21F1CF4-2A67-46AF-B211-D25450CB0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Subtitle" descr="Subtitle 1"/>
          <p:cNvSpPr>
            <a:spLocks noGrp="1"/>
          </p:cNvSpPr>
          <p:nvPr>
            <p:ph type="body" idx="1" hasCustomPrompt="1"/>
          </p:nvPr>
        </p:nvSpPr>
        <p:spPr>
          <a:xfrm>
            <a:off x="723900" y="1905000"/>
            <a:ext cx="5010150" cy="37338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" descr="Content Placeholder 1&#10;"/>
          <p:cNvSpPr>
            <a:spLocks noGrp="1"/>
          </p:cNvSpPr>
          <p:nvPr>
            <p:ph sz="half" idx="2" hasCustomPrompt="1"/>
          </p:nvPr>
        </p:nvSpPr>
        <p:spPr>
          <a:xfrm>
            <a:off x="723900" y="2435291"/>
            <a:ext cx="5010150" cy="3549584"/>
          </a:xfrm>
        </p:spPr>
        <p:txBody>
          <a:bodyPr>
            <a:no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1800"/>
            </a:lvl1pPr>
            <a:lvl2pPr>
              <a:lnSpc>
                <a:spcPct val="110000"/>
              </a:lnSpc>
              <a:spcAft>
                <a:spcPts val="1200"/>
              </a:spcAft>
              <a:defRPr sz="1800"/>
            </a:lvl2pPr>
            <a:lvl3pPr>
              <a:lnSpc>
                <a:spcPct val="110000"/>
              </a:lnSpc>
              <a:spcAft>
                <a:spcPts val="1200"/>
              </a:spcAft>
              <a:defRPr sz="1800"/>
            </a:lvl3pPr>
            <a:lvl4pPr>
              <a:lnSpc>
                <a:spcPct val="110000"/>
              </a:lnSpc>
              <a:spcAft>
                <a:spcPts val="1200"/>
              </a:spcAft>
              <a:defRPr sz="1800"/>
            </a:lvl4pPr>
            <a:lvl5pPr>
              <a:lnSpc>
                <a:spcPct val="110000"/>
              </a:lnSpc>
              <a:spcAft>
                <a:spcPts val="1200"/>
              </a:spcAft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Subtitle" descr="Subtitle 2"/>
          <p:cNvSpPr>
            <a:spLocks noGrp="1"/>
          </p:cNvSpPr>
          <p:nvPr>
            <p:ph type="body" sz="quarter" idx="3" hasCustomPrompt="1"/>
          </p:nvPr>
        </p:nvSpPr>
        <p:spPr>
          <a:xfrm>
            <a:off x="6454774" y="1905000"/>
            <a:ext cx="5013325" cy="37338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" descr="Content Placeholder 2&#10;"/>
          <p:cNvSpPr>
            <a:spLocks noGrp="1"/>
          </p:cNvSpPr>
          <p:nvPr>
            <p:ph sz="quarter" idx="4" hasCustomPrompt="1"/>
          </p:nvPr>
        </p:nvSpPr>
        <p:spPr>
          <a:xfrm>
            <a:off x="6454774" y="2435290"/>
            <a:ext cx="5013325" cy="3549585"/>
          </a:xfrm>
        </p:spPr>
        <p:txBody>
          <a:bodyPr>
            <a:no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1800"/>
            </a:lvl1pPr>
            <a:lvl2pPr>
              <a:lnSpc>
                <a:spcPct val="110000"/>
              </a:lnSpc>
              <a:spcAft>
                <a:spcPts val="1200"/>
              </a:spcAft>
              <a:defRPr sz="1800"/>
            </a:lvl2pPr>
            <a:lvl3pPr>
              <a:lnSpc>
                <a:spcPct val="110000"/>
              </a:lnSpc>
              <a:spcAft>
                <a:spcPts val="1200"/>
              </a:spcAft>
              <a:defRPr sz="1800"/>
            </a:lvl3pPr>
            <a:lvl4pPr>
              <a:lnSpc>
                <a:spcPct val="110000"/>
              </a:lnSpc>
              <a:spcAft>
                <a:spcPts val="1200"/>
              </a:spcAft>
              <a:defRPr sz="1800"/>
            </a:lvl4pPr>
            <a:lvl5pPr>
              <a:lnSpc>
                <a:spcPct val="110000"/>
              </a:lnSpc>
              <a:spcAft>
                <a:spcPts val="1200"/>
              </a:spcAft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and 2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Title">
            <a:extLst>
              <a:ext uri="{FF2B5EF4-FFF2-40B4-BE49-F238E27FC236}">
                <a16:creationId xmlns:a16="http://schemas.microsoft.com/office/drawing/2014/main" id="{B21F1CF4-2A67-46AF-B211-D25450CB0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Subtitle" descr="Subtitle 1"/>
          <p:cNvSpPr>
            <a:spLocks noGrp="1"/>
          </p:cNvSpPr>
          <p:nvPr>
            <p:ph type="body" idx="1" hasCustomPrompt="1"/>
          </p:nvPr>
        </p:nvSpPr>
        <p:spPr>
          <a:xfrm>
            <a:off x="723900" y="1905000"/>
            <a:ext cx="5010150" cy="37338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" descr="Content Placeholder 1&#10;"/>
          <p:cNvSpPr>
            <a:spLocks noGrp="1"/>
          </p:cNvSpPr>
          <p:nvPr>
            <p:ph sz="half" idx="2" hasCustomPrompt="1"/>
          </p:nvPr>
        </p:nvSpPr>
        <p:spPr>
          <a:xfrm>
            <a:off x="723900" y="2435291"/>
            <a:ext cx="5010150" cy="3549584"/>
          </a:xfrm>
        </p:spPr>
        <p:txBody>
          <a:bodyPr>
            <a:no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1800"/>
            </a:lvl1pPr>
            <a:lvl2pPr>
              <a:lnSpc>
                <a:spcPct val="110000"/>
              </a:lnSpc>
              <a:spcAft>
                <a:spcPts val="1200"/>
              </a:spcAft>
              <a:defRPr sz="1800"/>
            </a:lvl2pPr>
            <a:lvl3pPr>
              <a:lnSpc>
                <a:spcPct val="110000"/>
              </a:lnSpc>
              <a:spcAft>
                <a:spcPts val="1200"/>
              </a:spcAft>
              <a:defRPr sz="1800"/>
            </a:lvl3pPr>
            <a:lvl4pPr>
              <a:lnSpc>
                <a:spcPct val="110000"/>
              </a:lnSpc>
              <a:spcAft>
                <a:spcPts val="1200"/>
              </a:spcAft>
              <a:defRPr sz="1800"/>
            </a:lvl4pPr>
            <a:lvl5pPr>
              <a:lnSpc>
                <a:spcPct val="110000"/>
              </a:lnSpc>
              <a:spcAft>
                <a:spcPts val="1200"/>
              </a:spcAft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Subtitle" descr="Subtitle 2"/>
          <p:cNvSpPr>
            <a:spLocks noGrp="1"/>
          </p:cNvSpPr>
          <p:nvPr>
            <p:ph type="body" sz="quarter" idx="3" hasCustomPrompt="1"/>
          </p:nvPr>
        </p:nvSpPr>
        <p:spPr>
          <a:xfrm>
            <a:off x="6454774" y="1905000"/>
            <a:ext cx="5013325" cy="37338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" descr="Content Placeholder 2&#10;"/>
          <p:cNvSpPr>
            <a:spLocks noGrp="1"/>
          </p:cNvSpPr>
          <p:nvPr>
            <p:ph sz="quarter" idx="4" hasCustomPrompt="1"/>
          </p:nvPr>
        </p:nvSpPr>
        <p:spPr>
          <a:xfrm>
            <a:off x="6454774" y="2435290"/>
            <a:ext cx="5013325" cy="3549585"/>
          </a:xfrm>
        </p:spPr>
        <p:txBody>
          <a:bodyPr>
            <a:no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1800"/>
            </a:lvl1pPr>
            <a:lvl2pPr>
              <a:lnSpc>
                <a:spcPct val="110000"/>
              </a:lnSpc>
              <a:spcAft>
                <a:spcPts val="1200"/>
              </a:spcAft>
              <a:defRPr sz="1800"/>
            </a:lvl2pPr>
            <a:lvl3pPr>
              <a:lnSpc>
                <a:spcPct val="110000"/>
              </a:lnSpc>
              <a:spcAft>
                <a:spcPts val="1200"/>
              </a:spcAft>
              <a:defRPr sz="1800"/>
            </a:lvl3pPr>
            <a:lvl4pPr>
              <a:lnSpc>
                <a:spcPct val="110000"/>
              </a:lnSpc>
              <a:spcAft>
                <a:spcPts val="1200"/>
              </a:spcAft>
              <a:defRPr sz="1800"/>
            </a:lvl4pPr>
            <a:lvl5pPr>
              <a:lnSpc>
                <a:spcPct val="110000"/>
              </a:lnSpc>
              <a:spcAft>
                <a:spcPts val="1200"/>
              </a:spcAft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Subtitle" descr="Subtitle&#10;">
            <a:extLst>
              <a:ext uri="{FF2B5EF4-FFF2-40B4-BE49-F238E27FC236}">
                <a16:creationId xmlns:a16="http://schemas.microsoft.com/office/drawing/2014/main" id="{FCB64F9A-C0D8-48D0-86F8-4780E21B24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3900" y="1199650"/>
            <a:ext cx="10744200" cy="373380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12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2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Presentation Title"/>
          <p:cNvSpPr>
            <a:spLocks noGrp="1"/>
          </p:cNvSpPr>
          <p:nvPr>
            <p:ph type="ctrTitle" hasCustomPrompt="1"/>
          </p:nvPr>
        </p:nvSpPr>
        <p:spPr>
          <a:xfrm>
            <a:off x="723900" y="1916112"/>
            <a:ext cx="5730875" cy="2319405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5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" descr="Presentation Subtitle&#10;"/>
          <p:cNvSpPr>
            <a:spLocks noGrp="1"/>
          </p:cNvSpPr>
          <p:nvPr>
            <p:ph type="subTitle" idx="1" hasCustomPrompt="1"/>
          </p:nvPr>
        </p:nvSpPr>
        <p:spPr>
          <a:xfrm>
            <a:off x="723900" y="5021982"/>
            <a:ext cx="5730875" cy="96289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spc="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Your Name or Department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79632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7B92B6-403B-4B5E-B7AE-C8DD2DF15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0" y="1382286"/>
            <a:ext cx="121888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0" dirty="0">
                <a:solidFill>
                  <a:schemeClr val="accent1"/>
                </a:solidFill>
                <a:latin typeface="Georgia" panose="02040502050405020303" pitchFamily="18" charset="0"/>
              </a:rPr>
              <a:t>Content Slides (Text Only)</a:t>
            </a:r>
          </a:p>
        </p:txBody>
      </p:sp>
    </p:spTree>
    <p:extLst>
      <p:ext uri="{BB962C8B-B14F-4D97-AF65-F5344CB8AC3E}">
        <p14:creationId xmlns:p14="http://schemas.microsoft.com/office/powerpoint/2010/main" val="981609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 &amp; Content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Slide Title&#10;"/>
          <p:cNvSpPr>
            <a:spLocks noGrp="1"/>
          </p:cNvSpPr>
          <p:nvPr>
            <p:ph type="title" hasCustomPrompt="1"/>
          </p:nvPr>
        </p:nvSpPr>
        <p:spPr>
          <a:xfrm>
            <a:off x="723901" y="675776"/>
            <a:ext cx="5010150" cy="876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4" name="Text Placeholder 3" descr="Comment Box">
            <a:extLst>
              <a:ext uri="{FF2B5EF4-FFF2-40B4-BE49-F238E27FC236}">
                <a16:creationId xmlns:a16="http://schemas.microsoft.com/office/drawing/2014/main" id="{D7AC9930-AA5E-41CE-B6C7-66556E1B9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54775" y="675774"/>
            <a:ext cx="5013325" cy="876799"/>
          </a:xfrm>
        </p:spPr>
        <p:txBody>
          <a:bodyPr/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Comment box</a:t>
            </a:r>
            <a:endParaRPr lang="en-GB" dirty="0"/>
          </a:p>
        </p:txBody>
      </p:sp>
      <p:sp>
        <p:nvSpPr>
          <p:cNvPr id="5" name="Text Placeholder 4" descr="Text Placeholder">
            <a:extLst>
              <a:ext uri="{FF2B5EF4-FFF2-40B4-BE49-F238E27FC236}">
                <a16:creationId xmlns:a16="http://schemas.microsoft.com/office/drawing/2014/main" id="{C6D5AA89-117F-4BA5-B58F-05002803D2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3901" y="1916112"/>
            <a:ext cx="10744199" cy="4068763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/>
            </a:lvl1pPr>
            <a:lvl2pPr marL="0" indent="0">
              <a:lnSpc>
                <a:spcPct val="110000"/>
              </a:lnSpc>
              <a:spcAft>
                <a:spcPts val="600"/>
              </a:spcAft>
              <a:buNone/>
              <a:defRPr/>
            </a:lvl2pPr>
            <a:lvl3pPr marL="0" indent="0">
              <a:lnSpc>
                <a:spcPct val="110000"/>
              </a:lnSpc>
              <a:spcAft>
                <a:spcPts val="600"/>
              </a:spcAft>
              <a:buNone/>
              <a:defRPr/>
            </a:lvl3pPr>
            <a:lvl4pPr marL="0" indent="0">
              <a:lnSpc>
                <a:spcPct val="110000"/>
              </a:lnSpc>
              <a:spcAft>
                <a:spcPts val="600"/>
              </a:spcAft>
              <a:buNone/>
              <a:defRPr/>
            </a:lvl4pPr>
            <a:lvl5pPr marL="0" indent="0">
              <a:lnSpc>
                <a:spcPct val="110000"/>
              </a:lnSpc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 dirty="0"/>
              <a:t>Body copy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63401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and Content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Title">
            <a:extLst>
              <a:ext uri="{FF2B5EF4-FFF2-40B4-BE49-F238E27FC236}">
                <a16:creationId xmlns:a16="http://schemas.microsoft.com/office/drawing/2014/main" id="{9CC5A1F3-5310-4A74-887D-8FE516307B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6" name="Subtitle" descr="Subtitle&#10;">
            <a:extLst>
              <a:ext uri="{FF2B5EF4-FFF2-40B4-BE49-F238E27FC236}">
                <a16:creationId xmlns:a16="http://schemas.microsoft.com/office/drawing/2014/main" id="{61E8A6F0-77EA-4D15-85B4-AFBFA8487A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3900" y="1199650"/>
            <a:ext cx="10744200" cy="373380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  <p:sp>
        <p:nvSpPr>
          <p:cNvPr id="4" name="Content placeholder" descr="Text Placeholder&#10;">
            <a:extLst>
              <a:ext uri="{FF2B5EF4-FFF2-40B4-BE49-F238E27FC236}">
                <a16:creationId xmlns:a16="http://schemas.microsoft.com/office/drawing/2014/main" id="{5191CFAE-2F45-434B-BE1D-FB60435CCDB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3900" y="1916114"/>
            <a:ext cx="10744200" cy="4068762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/>
            </a:lvl1pPr>
            <a:lvl2pPr marL="231775" indent="0">
              <a:lnSpc>
                <a:spcPct val="110000"/>
              </a:lnSpc>
              <a:spcAft>
                <a:spcPts val="600"/>
              </a:spcAft>
              <a:buNone/>
              <a:defRPr/>
            </a:lvl2pPr>
            <a:lvl3pPr marL="463550" indent="0">
              <a:lnSpc>
                <a:spcPct val="110000"/>
              </a:lnSpc>
              <a:spcAft>
                <a:spcPts val="600"/>
              </a:spcAft>
              <a:buNone/>
              <a:defRPr/>
            </a:lvl3pPr>
            <a:lvl4pPr marL="682625" indent="0">
              <a:lnSpc>
                <a:spcPct val="110000"/>
              </a:lnSpc>
              <a:spcAft>
                <a:spcPts val="600"/>
              </a:spcAft>
              <a:buNone/>
              <a:defRPr/>
            </a:lvl4pPr>
            <a:lvl5pPr marL="857250" indent="0">
              <a:lnSpc>
                <a:spcPct val="110000"/>
              </a:lnSpc>
              <a:spcAft>
                <a:spcPts val="600"/>
              </a:spcAft>
              <a:buNone/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Body copy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69216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Slide Title">
            <a:extLst>
              <a:ext uri="{FF2B5EF4-FFF2-40B4-BE49-F238E27FC236}">
                <a16:creationId xmlns:a16="http://schemas.microsoft.com/office/drawing/2014/main" id="{F0F48FF3-E59F-4EC1-BEF5-6AFE36FED5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5" name="Content placeholder" descr="Content Placeholder&#10;">
            <a:extLst>
              <a:ext uri="{FF2B5EF4-FFF2-40B4-BE49-F238E27FC236}">
                <a16:creationId xmlns:a16="http://schemas.microsoft.com/office/drawing/2014/main" id="{815D66EC-DEC5-4A30-BF42-F752F345B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3900" y="1916114"/>
            <a:ext cx="10744200" cy="4068762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/>
            </a:lvl1pPr>
            <a:lvl2pPr marL="231775" indent="0">
              <a:lnSpc>
                <a:spcPct val="110000"/>
              </a:lnSpc>
              <a:spcAft>
                <a:spcPts val="600"/>
              </a:spcAft>
              <a:buNone/>
              <a:defRPr/>
            </a:lvl2pPr>
            <a:lvl3pPr marL="463550" indent="0">
              <a:lnSpc>
                <a:spcPct val="110000"/>
              </a:lnSpc>
              <a:spcAft>
                <a:spcPts val="600"/>
              </a:spcAft>
              <a:buNone/>
              <a:defRPr/>
            </a:lvl3pPr>
            <a:lvl4pPr marL="682625" indent="0">
              <a:lnSpc>
                <a:spcPct val="110000"/>
              </a:lnSpc>
              <a:spcAft>
                <a:spcPts val="600"/>
              </a:spcAft>
              <a:buNone/>
              <a:defRPr/>
            </a:lvl4pPr>
            <a:lvl5pPr marL="857250" indent="0">
              <a:lnSpc>
                <a:spcPct val="110000"/>
              </a:lnSpc>
              <a:spcAft>
                <a:spcPts val="600"/>
              </a:spcAft>
              <a:buNone/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Body copy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91245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Slide Title">
            <a:extLst>
              <a:ext uri="{FF2B5EF4-FFF2-40B4-BE49-F238E27FC236}">
                <a16:creationId xmlns:a16="http://schemas.microsoft.com/office/drawing/2014/main" id="{F0F48FF3-E59F-4EC1-BEF5-6AFE36FED5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675776"/>
            <a:ext cx="5010150" cy="3733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8" name="Picture Placeholder" descr="Picture Placeholder&#10;">
            <a:extLst>
              <a:ext uri="{FF2B5EF4-FFF2-40B4-BE49-F238E27FC236}">
                <a16:creationId xmlns:a16="http://schemas.microsoft.com/office/drawing/2014/main" id="{EA58A51F-9415-47A7-B221-AE111D668D7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4776" y="723900"/>
            <a:ext cx="5010150" cy="5260976"/>
          </a:xfrm>
          <a:solidFill>
            <a:schemeClr val="tx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Add picture</a:t>
            </a:r>
          </a:p>
        </p:txBody>
      </p:sp>
      <p:sp>
        <p:nvSpPr>
          <p:cNvPr id="5" name="Content placeholder" descr="Content Placeholder">
            <a:extLst>
              <a:ext uri="{FF2B5EF4-FFF2-40B4-BE49-F238E27FC236}">
                <a16:creationId xmlns:a16="http://schemas.microsoft.com/office/drawing/2014/main" id="{9E79150B-FB83-41F2-8652-BE8B674282C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3900" y="1916114"/>
            <a:ext cx="5010149" cy="4068762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/>
            </a:lvl1pPr>
            <a:lvl2pPr marL="231775" indent="0">
              <a:lnSpc>
                <a:spcPct val="110000"/>
              </a:lnSpc>
              <a:spcAft>
                <a:spcPts val="600"/>
              </a:spcAft>
              <a:buNone/>
              <a:defRPr/>
            </a:lvl2pPr>
            <a:lvl3pPr marL="463550" indent="0">
              <a:lnSpc>
                <a:spcPct val="110000"/>
              </a:lnSpc>
              <a:spcAft>
                <a:spcPts val="600"/>
              </a:spcAft>
              <a:buNone/>
              <a:defRPr/>
            </a:lvl3pPr>
            <a:lvl4pPr marL="682625" indent="0">
              <a:lnSpc>
                <a:spcPct val="110000"/>
              </a:lnSpc>
              <a:spcAft>
                <a:spcPts val="600"/>
              </a:spcAft>
              <a:buNone/>
              <a:defRPr/>
            </a:lvl4pPr>
            <a:lvl5pPr marL="857250" indent="0">
              <a:lnSpc>
                <a:spcPct val="110000"/>
              </a:lnSpc>
              <a:spcAft>
                <a:spcPts val="600"/>
              </a:spcAft>
              <a:buNone/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Body copy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15254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and 2 Content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Title">
            <a:extLst>
              <a:ext uri="{FF2B5EF4-FFF2-40B4-BE49-F238E27FC236}">
                <a16:creationId xmlns:a16="http://schemas.microsoft.com/office/drawing/2014/main" id="{F649540C-95A8-498B-8EC3-FB06ABC5A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6" name="Subtitle" descr="Subtitle&#10;">
            <a:extLst>
              <a:ext uri="{FF2B5EF4-FFF2-40B4-BE49-F238E27FC236}">
                <a16:creationId xmlns:a16="http://schemas.microsoft.com/office/drawing/2014/main" id="{82E00563-FB9A-4F46-BEA1-19BACDAE93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3900" y="1199650"/>
            <a:ext cx="10744200" cy="373380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Content placeholder" descr="Content Placeholder 1&#10;">
            <a:extLst>
              <a:ext uri="{FF2B5EF4-FFF2-40B4-BE49-F238E27FC236}">
                <a16:creationId xmlns:a16="http://schemas.microsoft.com/office/drawing/2014/main" id="{D1469A39-741F-4917-8D7C-21DA0715A7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3900" y="1916114"/>
            <a:ext cx="5010150" cy="4068762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/>
            </a:lvl1pPr>
            <a:lvl2pPr marL="231775" indent="0">
              <a:lnSpc>
                <a:spcPct val="110000"/>
              </a:lnSpc>
              <a:spcAft>
                <a:spcPts val="600"/>
              </a:spcAft>
              <a:buNone/>
              <a:defRPr/>
            </a:lvl2pPr>
            <a:lvl3pPr marL="463550" indent="0">
              <a:lnSpc>
                <a:spcPct val="110000"/>
              </a:lnSpc>
              <a:spcAft>
                <a:spcPts val="600"/>
              </a:spcAft>
              <a:buNone/>
              <a:defRPr/>
            </a:lvl3pPr>
            <a:lvl4pPr marL="682625" indent="0">
              <a:lnSpc>
                <a:spcPct val="110000"/>
              </a:lnSpc>
              <a:spcAft>
                <a:spcPts val="600"/>
              </a:spcAft>
              <a:buNone/>
              <a:defRPr/>
            </a:lvl4pPr>
            <a:lvl5pPr marL="857250" indent="0">
              <a:lnSpc>
                <a:spcPct val="110000"/>
              </a:lnSpc>
              <a:spcAft>
                <a:spcPts val="600"/>
              </a:spcAft>
              <a:buNone/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Body copy</a:t>
            </a:r>
            <a:endParaRPr dirty="0"/>
          </a:p>
        </p:txBody>
      </p:sp>
      <p:sp>
        <p:nvSpPr>
          <p:cNvPr id="8" name="Content placeholder" descr="Content Placeholder 2&#10;">
            <a:extLst>
              <a:ext uri="{FF2B5EF4-FFF2-40B4-BE49-F238E27FC236}">
                <a16:creationId xmlns:a16="http://schemas.microsoft.com/office/drawing/2014/main" id="{2B668054-5E8D-4925-9642-1F64E75D6BB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454775" y="1916114"/>
            <a:ext cx="5010150" cy="4068762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/>
            </a:lvl1pPr>
            <a:lvl2pPr marL="231775" indent="0">
              <a:lnSpc>
                <a:spcPct val="110000"/>
              </a:lnSpc>
              <a:spcAft>
                <a:spcPts val="600"/>
              </a:spcAft>
              <a:buNone/>
              <a:defRPr/>
            </a:lvl2pPr>
            <a:lvl3pPr marL="463550" indent="0">
              <a:lnSpc>
                <a:spcPct val="110000"/>
              </a:lnSpc>
              <a:spcAft>
                <a:spcPts val="600"/>
              </a:spcAft>
              <a:buNone/>
              <a:defRPr/>
            </a:lvl3pPr>
            <a:lvl4pPr marL="682625" indent="0">
              <a:lnSpc>
                <a:spcPct val="110000"/>
              </a:lnSpc>
              <a:spcAft>
                <a:spcPts val="600"/>
              </a:spcAft>
              <a:buNone/>
              <a:defRPr/>
            </a:lvl4pPr>
            <a:lvl5pPr marL="857250" indent="0">
              <a:lnSpc>
                <a:spcPct val="110000"/>
              </a:lnSpc>
              <a:spcAft>
                <a:spcPts val="600"/>
              </a:spcAft>
              <a:buNone/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Body copy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67845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Title">
            <a:extLst>
              <a:ext uri="{FF2B5EF4-FFF2-40B4-BE49-F238E27FC236}">
                <a16:creationId xmlns:a16="http://schemas.microsoft.com/office/drawing/2014/main" id="{F649540C-95A8-498B-8EC3-FB06ABC5A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6" name="Content placeholder" descr="Content Placeholder 1&#10;">
            <a:extLst>
              <a:ext uri="{FF2B5EF4-FFF2-40B4-BE49-F238E27FC236}">
                <a16:creationId xmlns:a16="http://schemas.microsoft.com/office/drawing/2014/main" id="{2500CC9D-2588-4F63-8F41-63780F4604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3900" y="1916114"/>
            <a:ext cx="5010150" cy="4068762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/>
            </a:lvl1pPr>
            <a:lvl2pPr marL="231775" indent="0">
              <a:lnSpc>
                <a:spcPct val="110000"/>
              </a:lnSpc>
              <a:spcAft>
                <a:spcPts val="600"/>
              </a:spcAft>
              <a:buNone/>
              <a:defRPr/>
            </a:lvl2pPr>
            <a:lvl3pPr marL="463550" indent="0">
              <a:lnSpc>
                <a:spcPct val="110000"/>
              </a:lnSpc>
              <a:spcAft>
                <a:spcPts val="600"/>
              </a:spcAft>
              <a:buNone/>
              <a:defRPr/>
            </a:lvl3pPr>
            <a:lvl4pPr marL="682625" indent="0">
              <a:lnSpc>
                <a:spcPct val="110000"/>
              </a:lnSpc>
              <a:spcAft>
                <a:spcPts val="600"/>
              </a:spcAft>
              <a:buNone/>
              <a:defRPr/>
            </a:lvl4pPr>
            <a:lvl5pPr marL="857250" indent="0">
              <a:lnSpc>
                <a:spcPct val="110000"/>
              </a:lnSpc>
              <a:spcAft>
                <a:spcPts val="600"/>
              </a:spcAft>
              <a:buNone/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Body copy</a:t>
            </a:r>
            <a:endParaRPr dirty="0"/>
          </a:p>
        </p:txBody>
      </p:sp>
      <p:sp>
        <p:nvSpPr>
          <p:cNvPr id="7" name="Content placeholder" descr="Content Placeholder 2&#10;">
            <a:extLst>
              <a:ext uri="{FF2B5EF4-FFF2-40B4-BE49-F238E27FC236}">
                <a16:creationId xmlns:a16="http://schemas.microsoft.com/office/drawing/2014/main" id="{B5B4E6AE-71F2-42FE-827B-F5B9F0694DE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454775" y="1916114"/>
            <a:ext cx="5010150" cy="4068762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/>
            </a:lvl1pPr>
            <a:lvl2pPr marL="231775" indent="0">
              <a:lnSpc>
                <a:spcPct val="110000"/>
              </a:lnSpc>
              <a:spcAft>
                <a:spcPts val="600"/>
              </a:spcAft>
              <a:buNone/>
              <a:defRPr/>
            </a:lvl2pPr>
            <a:lvl3pPr marL="463550" indent="0">
              <a:lnSpc>
                <a:spcPct val="110000"/>
              </a:lnSpc>
              <a:spcAft>
                <a:spcPts val="600"/>
              </a:spcAft>
              <a:buNone/>
              <a:defRPr/>
            </a:lvl3pPr>
            <a:lvl4pPr marL="682625" indent="0">
              <a:lnSpc>
                <a:spcPct val="110000"/>
              </a:lnSpc>
              <a:spcAft>
                <a:spcPts val="600"/>
              </a:spcAft>
              <a:buNone/>
              <a:defRPr/>
            </a:lvl4pPr>
            <a:lvl5pPr marL="857250" indent="0">
              <a:lnSpc>
                <a:spcPct val="110000"/>
              </a:lnSpc>
              <a:spcAft>
                <a:spcPts val="600"/>
              </a:spcAft>
              <a:buNone/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Body copy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61518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with Titles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" descr="Content placeholder 1&#10;">
            <a:extLst>
              <a:ext uri="{FF2B5EF4-FFF2-40B4-BE49-F238E27FC236}">
                <a16:creationId xmlns:a16="http://schemas.microsoft.com/office/drawing/2014/main" id="{2F09B7A3-99DA-4E51-8C3F-FF21E87D39C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23900" y="2435270"/>
            <a:ext cx="5010150" cy="3549606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/>
            </a:lvl1pPr>
            <a:lvl2pPr marL="231775" indent="0">
              <a:lnSpc>
                <a:spcPct val="110000"/>
              </a:lnSpc>
              <a:spcAft>
                <a:spcPts val="600"/>
              </a:spcAft>
              <a:buNone/>
              <a:defRPr/>
            </a:lvl2pPr>
            <a:lvl3pPr marL="463550" indent="0">
              <a:lnSpc>
                <a:spcPct val="110000"/>
              </a:lnSpc>
              <a:spcAft>
                <a:spcPts val="600"/>
              </a:spcAft>
              <a:buNone/>
              <a:defRPr/>
            </a:lvl3pPr>
            <a:lvl4pPr marL="682625" indent="0">
              <a:lnSpc>
                <a:spcPct val="110000"/>
              </a:lnSpc>
              <a:spcAft>
                <a:spcPts val="600"/>
              </a:spcAft>
              <a:buNone/>
              <a:defRPr/>
            </a:lvl4pPr>
            <a:lvl5pPr marL="857250" indent="0">
              <a:lnSpc>
                <a:spcPct val="110000"/>
              </a:lnSpc>
              <a:spcAft>
                <a:spcPts val="600"/>
              </a:spcAft>
              <a:buNone/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Body copy</a:t>
            </a:r>
            <a:endParaRPr dirty="0"/>
          </a:p>
        </p:txBody>
      </p:sp>
      <p:sp>
        <p:nvSpPr>
          <p:cNvPr id="9" name="Content placeholder" descr="Content Placeholder 2&#10;">
            <a:extLst>
              <a:ext uri="{FF2B5EF4-FFF2-40B4-BE49-F238E27FC236}">
                <a16:creationId xmlns:a16="http://schemas.microsoft.com/office/drawing/2014/main" id="{466CC21B-A807-410C-9860-1F5A8C41D51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454775" y="2435270"/>
            <a:ext cx="5010150" cy="3549606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/>
            </a:lvl1pPr>
            <a:lvl2pPr marL="231775" indent="0">
              <a:lnSpc>
                <a:spcPct val="110000"/>
              </a:lnSpc>
              <a:spcAft>
                <a:spcPts val="600"/>
              </a:spcAft>
              <a:buNone/>
              <a:defRPr/>
            </a:lvl2pPr>
            <a:lvl3pPr marL="463550" indent="0">
              <a:lnSpc>
                <a:spcPct val="110000"/>
              </a:lnSpc>
              <a:spcAft>
                <a:spcPts val="600"/>
              </a:spcAft>
              <a:buNone/>
              <a:defRPr/>
            </a:lvl3pPr>
            <a:lvl4pPr marL="682625" indent="0">
              <a:lnSpc>
                <a:spcPct val="110000"/>
              </a:lnSpc>
              <a:spcAft>
                <a:spcPts val="600"/>
              </a:spcAft>
              <a:buNone/>
              <a:defRPr/>
            </a:lvl4pPr>
            <a:lvl5pPr marL="857250" indent="0">
              <a:lnSpc>
                <a:spcPct val="110000"/>
              </a:lnSpc>
              <a:spcAft>
                <a:spcPts val="600"/>
              </a:spcAft>
              <a:buNone/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Body copy</a:t>
            </a:r>
            <a:endParaRPr dirty="0"/>
          </a:p>
        </p:txBody>
      </p:sp>
      <p:sp>
        <p:nvSpPr>
          <p:cNvPr id="7" name="Title" descr="Slide Title">
            <a:extLst>
              <a:ext uri="{FF2B5EF4-FFF2-40B4-BE49-F238E27FC236}">
                <a16:creationId xmlns:a16="http://schemas.microsoft.com/office/drawing/2014/main" id="{B21F1CF4-2A67-46AF-B211-D25450CB0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Subtitle" descr="Subtitle 1"/>
          <p:cNvSpPr>
            <a:spLocks noGrp="1"/>
          </p:cNvSpPr>
          <p:nvPr>
            <p:ph type="body" idx="1" hasCustomPrompt="1"/>
          </p:nvPr>
        </p:nvSpPr>
        <p:spPr>
          <a:xfrm>
            <a:off x="723900" y="1905000"/>
            <a:ext cx="5010150" cy="37338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ubtitle" descr="Subtitle 2"/>
          <p:cNvSpPr>
            <a:spLocks noGrp="1"/>
          </p:cNvSpPr>
          <p:nvPr>
            <p:ph type="body" sz="quarter" idx="3" hasCustomPrompt="1"/>
          </p:nvPr>
        </p:nvSpPr>
        <p:spPr>
          <a:xfrm>
            <a:off x="6454774" y="1905000"/>
            <a:ext cx="5013325" cy="37338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604779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, 2 Content with Titles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Title">
            <a:extLst>
              <a:ext uri="{FF2B5EF4-FFF2-40B4-BE49-F238E27FC236}">
                <a16:creationId xmlns:a16="http://schemas.microsoft.com/office/drawing/2014/main" id="{B21F1CF4-2A67-46AF-B211-D25450CB0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Subtitle" descr="Subtitle 1"/>
          <p:cNvSpPr>
            <a:spLocks noGrp="1"/>
          </p:cNvSpPr>
          <p:nvPr>
            <p:ph type="body" idx="1" hasCustomPrompt="1"/>
          </p:nvPr>
        </p:nvSpPr>
        <p:spPr>
          <a:xfrm>
            <a:off x="723900" y="1905000"/>
            <a:ext cx="5010150" cy="37338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ubtitle" descr="Subtitle 2"/>
          <p:cNvSpPr>
            <a:spLocks noGrp="1"/>
          </p:cNvSpPr>
          <p:nvPr>
            <p:ph type="body" sz="quarter" idx="3" hasCustomPrompt="1"/>
          </p:nvPr>
        </p:nvSpPr>
        <p:spPr>
          <a:xfrm>
            <a:off x="6454774" y="1905000"/>
            <a:ext cx="5013325" cy="37338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Subtitle" descr="Subtitle&#10;">
            <a:extLst>
              <a:ext uri="{FF2B5EF4-FFF2-40B4-BE49-F238E27FC236}">
                <a16:creationId xmlns:a16="http://schemas.microsoft.com/office/drawing/2014/main" id="{FCB64F9A-C0D8-48D0-86F8-4780E21B24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3900" y="1199650"/>
            <a:ext cx="10744200" cy="373380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  <p:sp>
        <p:nvSpPr>
          <p:cNvPr id="11" name="Content placeholder" descr="Content Placeholder 1&#10;">
            <a:extLst>
              <a:ext uri="{FF2B5EF4-FFF2-40B4-BE49-F238E27FC236}">
                <a16:creationId xmlns:a16="http://schemas.microsoft.com/office/drawing/2014/main" id="{7E0DB8AC-8586-45D4-BE22-01411C96A32A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23900" y="2435270"/>
            <a:ext cx="5010150" cy="3549606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/>
            </a:lvl1pPr>
            <a:lvl2pPr marL="231775" indent="0">
              <a:lnSpc>
                <a:spcPct val="110000"/>
              </a:lnSpc>
              <a:spcAft>
                <a:spcPts val="600"/>
              </a:spcAft>
              <a:buNone/>
              <a:defRPr/>
            </a:lvl2pPr>
            <a:lvl3pPr marL="463550" indent="0">
              <a:lnSpc>
                <a:spcPct val="110000"/>
              </a:lnSpc>
              <a:spcAft>
                <a:spcPts val="600"/>
              </a:spcAft>
              <a:buNone/>
              <a:defRPr/>
            </a:lvl3pPr>
            <a:lvl4pPr marL="682625" indent="0">
              <a:lnSpc>
                <a:spcPct val="110000"/>
              </a:lnSpc>
              <a:spcAft>
                <a:spcPts val="600"/>
              </a:spcAft>
              <a:buNone/>
              <a:defRPr/>
            </a:lvl4pPr>
            <a:lvl5pPr marL="857250" indent="0">
              <a:lnSpc>
                <a:spcPct val="110000"/>
              </a:lnSpc>
              <a:spcAft>
                <a:spcPts val="600"/>
              </a:spcAft>
              <a:buNone/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Body copy</a:t>
            </a:r>
            <a:endParaRPr dirty="0"/>
          </a:p>
        </p:txBody>
      </p:sp>
      <p:sp>
        <p:nvSpPr>
          <p:cNvPr id="12" name="Content placeholder" descr="Content Placeholder 2&#10;">
            <a:extLst>
              <a:ext uri="{FF2B5EF4-FFF2-40B4-BE49-F238E27FC236}">
                <a16:creationId xmlns:a16="http://schemas.microsoft.com/office/drawing/2014/main" id="{3DF5AF15-C919-4856-A1A6-950AB21215A5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454775" y="2435270"/>
            <a:ext cx="5010150" cy="3549606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/>
            </a:lvl1pPr>
            <a:lvl2pPr marL="231775" indent="0">
              <a:lnSpc>
                <a:spcPct val="110000"/>
              </a:lnSpc>
              <a:spcAft>
                <a:spcPts val="600"/>
              </a:spcAft>
              <a:buNone/>
              <a:defRPr/>
            </a:lvl2pPr>
            <a:lvl3pPr marL="463550" indent="0">
              <a:lnSpc>
                <a:spcPct val="110000"/>
              </a:lnSpc>
              <a:spcAft>
                <a:spcPts val="600"/>
              </a:spcAft>
              <a:buNone/>
              <a:defRPr/>
            </a:lvl3pPr>
            <a:lvl4pPr marL="682625" indent="0">
              <a:lnSpc>
                <a:spcPct val="110000"/>
              </a:lnSpc>
              <a:spcAft>
                <a:spcPts val="600"/>
              </a:spcAft>
              <a:buNone/>
              <a:defRPr/>
            </a:lvl4pPr>
            <a:lvl5pPr marL="857250" indent="0">
              <a:lnSpc>
                <a:spcPct val="110000"/>
              </a:lnSpc>
              <a:spcAft>
                <a:spcPts val="600"/>
              </a:spcAft>
              <a:buNone/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Body copy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18641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7B92B6-403B-4B5E-B7AE-C8DD2DF15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66444" y="1382286"/>
            <a:ext cx="84559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0" dirty="0">
                <a:solidFill>
                  <a:schemeClr val="accent1"/>
                </a:solidFill>
                <a:latin typeface="Georgia" panose="02040502050405020303" pitchFamily="18" charset="0"/>
              </a:rPr>
              <a:t>Closing</a:t>
            </a:r>
          </a:p>
          <a:p>
            <a:pPr algn="ctr"/>
            <a:r>
              <a:rPr lang="en-GB" sz="13000" dirty="0">
                <a:solidFill>
                  <a:schemeClr val="accent1"/>
                </a:solidFill>
                <a:latin typeface="Georgia" panose="02040502050405020303" pitchFamily="18" charset="0"/>
              </a:rPr>
              <a:t>Slides</a:t>
            </a:r>
          </a:p>
        </p:txBody>
      </p:sp>
    </p:spTree>
    <p:extLst>
      <p:ext uri="{BB962C8B-B14F-4D97-AF65-F5344CB8AC3E}">
        <p14:creationId xmlns:p14="http://schemas.microsoft.com/office/powerpoint/2010/main" val="1092485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Presentation Title&#10;"/>
          <p:cNvSpPr>
            <a:spLocks noGrp="1"/>
          </p:cNvSpPr>
          <p:nvPr>
            <p:ph type="ctrTitle" hasCustomPrompt="1"/>
          </p:nvPr>
        </p:nvSpPr>
        <p:spPr bwMode="black">
          <a:xfrm>
            <a:off x="723900" y="1916112"/>
            <a:ext cx="5730875" cy="2319405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" descr="Presentation Subtitle&#10;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723900" y="5021982"/>
            <a:ext cx="5730875" cy="96289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spc="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Your Name or Department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46496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_1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Closing Text">
            <a:extLst>
              <a:ext uri="{FF2B5EF4-FFF2-40B4-BE49-F238E27FC236}">
                <a16:creationId xmlns:a16="http://schemas.microsoft.com/office/drawing/2014/main" id="{E85F9899-BFD1-4807-8708-1E812259E5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730250" y="1761425"/>
            <a:ext cx="5730875" cy="1819576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Closing Text</a:t>
            </a:r>
            <a:endParaRPr dirty="0"/>
          </a:p>
        </p:txBody>
      </p:sp>
      <p:sp>
        <p:nvSpPr>
          <p:cNvPr id="9" name="Subtitle" descr="Your name and contact details&#10;">
            <a:extLst>
              <a:ext uri="{FF2B5EF4-FFF2-40B4-BE49-F238E27FC236}">
                <a16:creationId xmlns:a16="http://schemas.microsoft.com/office/drawing/2014/main" id="{B7528459-641F-484E-9624-0D60B00D9D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730250" y="4184585"/>
            <a:ext cx="5730875" cy="111211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Your name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26523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_2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Closing Text&#10;"/>
          <p:cNvSpPr>
            <a:spLocks noGrp="1"/>
          </p:cNvSpPr>
          <p:nvPr>
            <p:ph type="ctrTitle" hasCustomPrompt="1"/>
          </p:nvPr>
        </p:nvSpPr>
        <p:spPr bwMode="black">
          <a:xfrm>
            <a:off x="730250" y="1761425"/>
            <a:ext cx="5730875" cy="1819576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Closing Text</a:t>
            </a:r>
            <a:endParaRPr dirty="0"/>
          </a:p>
        </p:txBody>
      </p:sp>
      <p:sp>
        <p:nvSpPr>
          <p:cNvPr id="3" name="Subtitle" descr="Your name and contact details&#10;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730250" y="4184585"/>
            <a:ext cx="5730875" cy="111211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Your name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62334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_3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Closing Text&#10;"/>
          <p:cNvSpPr>
            <a:spLocks noGrp="1"/>
          </p:cNvSpPr>
          <p:nvPr>
            <p:ph type="ctrTitle" hasCustomPrompt="1"/>
          </p:nvPr>
        </p:nvSpPr>
        <p:spPr bwMode="black">
          <a:xfrm>
            <a:off x="730250" y="1761425"/>
            <a:ext cx="5730875" cy="1819576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Closing Text</a:t>
            </a:r>
            <a:endParaRPr dirty="0"/>
          </a:p>
        </p:txBody>
      </p:sp>
      <p:sp>
        <p:nvSpPr>
          <p:cNvPr id="3" name="Subtitle" descr="Your name and contact details&#10;&#10;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730250" y="4184585"/>
            <a:ext cx="5730875" cy="111211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Your name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8325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4_pictur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Presentation Title&#10;"/>
          <p:cNvSpPr>
            <a:spLocks noGrp="1"/>
          </p:cNvSpPr>
          <p:nvPr>
            <p:ph type="ctrTitle" hasCustomPrompt="1"/>
          </p:nvPr>
        </p:nvSpPr>
        <p:spPr bwMode="white">
          <a:xfrm>
            <a:off x="723901" y="1916112"/>
            <a:ext cx="4637088" cy="231940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" descr="Presentation Subtitle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23901" y="5021982"/>
            <a:ext cx="4637088" cy="9628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spc="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Your Name or Department</a:t>
            </a:r>
            <a:endParaRPr dirty="0"/>
          </a:p>
        </p:txBody>
      </p:sp>
      <p:sp>
        <p:nvSpPr>
          <p:cNvPr id="5" name="Picture Placeholder" descr="Picture Placeholder&#10;">
            <a:extLst>
              <a:ext uri="{FF2B5EF4-FFF2-40B4-BE49-F238E27FC236}">
                <a16:creationId xmlns:a16="http://schemas.microsoft.com/office/drawing/2014/main" id="{D2819E0F-3F31-401A-8C7B-BDAAF33EF2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4413" y="0"/>
            <a:ext cx="6094412" cy="6858000"/>
          </a:xfrm>
          <a:solidFill>
            <a:schemeClr val="tx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14265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5_pictur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Presentation Title&#10;"/>
          <p:cNvSpPr>
            <a:spLocks noGrp="1"/>
          </p:cNvSpPr>
          <p:nvPr>
            <p:ph type="ctrTitle" hasCustomPrompt="1"/>
          </p:nvPr>
        </p:nvSpPr>
        <p:spPr>
          <a:xfrm>
            <a:off x="723901" y="1916112"/>
            <a:ext cx="4637088" cy="2319405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" descr="Presentation Subtitle"/>
          <p:cNvSpPr>
            <a:spLocks noGrp="1"/>
          </p:cNvSpPr>
          <p:nvPr>
            <p:ph type="subTitle" idx="1" hasCustomPrompt="1"/>
          </p:nvPr>
        </p:nvSpPr>
        <p:spPr>
          <a:xfrm>
            <a:off x="723901" y="5021982"/>
            <a:ext cx="4637088" cy="96289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spc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Your Name or Department</a:t>
            </a:r>
            <a:endParaRPr dirty="0"/>
          </a:p>
        </p:txBody>
      </p:sp>
      <p:sp>
        <p:nvSpPr>
          <p:cNvPr id="5" name="Picture Placeholder" descr="Picture Placeholder&#10;">
            <a:extLst>
              <a:ext uri="{FF2B5EF4-FFF2-40B4-BE49-F238E27FC236}">
                <a16:creationId xmlns:a16="http://schemas.microsoft.com/office/drawing/2014/main" id="{EE780411-7796-4872-9417-AED1A3C7AA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4413" y="0"/>
            <a:ext cx="6094412" cy="6858000"/>
          </a:xfrm>
          <a:solidFill>
            <a:schemeClr val="tx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4020620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7B92B6-403B-4B5E-B7AE-C8DD2DF15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66444" y="1382286"/>
            <a:ext cx="84559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0" dirty="0">
                <a:solidFill>
                  <a:schemeClr val="accent1"/>
                </a:solidFill>
                <a:latin typeface="Georgia" panose="02040502050405020303" pitchFamily="18" charset="0"/>
              </a:rPr>
              <a:t>Section</a:t>
            </a:r>
          </a:p>
          <a:p>
            <a:pPr algn="ctr"/>
            <a:r>
              <a:rPr lang="en-GB" sz="13000" dirty="0">
                <a:solidFill>
                  <a:schemeClr val="accent1"/>
                </a:solidFill>
                <a:latin typeface="Georgia" panose="02040502050405020303" pitchFamily="18" charset="0"/>
              </a:rPr>
              <a:t>Slides</a:t>
            </a:r>
          </a:p>
        </p:txBody>
      </p:sp>
    </p:spTree>
    <p:extLst>
      <p:ext uri="{BB962C8B-B14F-4D97-AF65-F5344CB8AC3E}">
        <p14:creationId xmlns:p14="http://schemas.microsoft.com/office/powerpoint/2010/main" val="484480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_picture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ection Title&#10;"/>
          <p:cNvSpPr>
            <a:spLocks noGrp="1"/>
          </p:cNvSpPr>
          <p:nvPr>
            <p:ph type="ctrTitle" hasCustomPrompt="1"/>
          </p:nvPr>
        </p:nvSpPr>
        <p:spPr bwMode="white">
          <a:xfrm>
            <a:off x="723901" y="1573212"/>
            <a:ext cx="4686300" cy="2319405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  <a:endParaRPr dirty="0"/>
          </a:p>
        </p:txBody>
      </p:sp>
      <p:sp>
        <p:nvSpPr>
          <p:cNvPr id="3" name="Subtitle" descr="Section Subtitle&#10;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23901" y="4172669"/>
            <a:ext cx="4686300" cy="111211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spc="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6" name="Picture Placeholder" descr="Picture Placeholder&#10;">
            <a:extLst>
              <a:ext uri="{FF2B5EF4-FFF2-40B4-BE49-F238E27FC236}">
                <a16:creationId xmlns:a16="http://schemas.microsoft.com/office/drawing/2014/main" id="{C76E328D-0A53-4668-8C5E-C441F8159C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4413" y="0"/>
            <a:ext cx="6094412" cy="6858000"/>
          </a:xfrm>
          <a:solidFill>
            <a:schemeClr val="tx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588470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2_picture">
    <p:bg bwMode="inv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ection Title&#10;&#10;"/>
          <p:cNvSpPr>
            <a:spLocks noGrp="1"/>
          </p:cNvSpPr>
          <p:nvPr>
            <p:ph type="ctrTitle" hasCustomPrompt="1"/>
          </p:nvPr>
        </p:nvSpPr>
        <p:spPr>
          <a:xfrm>
            <a:off x="723901" y="1573212"/>
            <a:ext cx="4686300" cy="2319405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  <a:endParaRPr dirty="0"/>
          </a:p>
        </p:txBody>
      </p:sp>
      <p:sp>
        <p:nvSpPr>
          <p:cNvPr id="3" name="Subtitle" descr="Section Subtitle&#10;&#10;"/>
          <p:cNvSpPr>
            <a:spLocks noGrp="1"/>
          </p:cNvSpPr>
          <p:nvPr>
            <p:ph type="subTitle" idx="1" hasCustomPrompt="1"/>
          </p:nvPr>
        </p:nvSpPr>
        <p:spPr>
          <a:xfrm>
            <a:off x="723901" y="4172669"/>
            <a:ext cx="4686300" cy="111211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spc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6" name="Picture Placeholder" descr="Picture Placeholder&#10;">
            <a:extLst>
              <a:ext uri="{FF2B5EF4-FFF2-40B4-BE49-F238E27FC236}">
                <a16:creationId xmlns:a16="http://schemas.microsoft.com/office/drawing/2014/main" id="{C76E328D-0A53-4668-8C5E-C441F8159C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4413" y="0"/>
            <a:ext cx="6094412" cy="6858000"/>
          </a:xfrm>
          <a:solidFill>
            <a:schemeClr val="tx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49154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 descr="Slide Master Title&#10;"/>
          <p:cNvSpPr>
            <a:spLocks noGrp="1"/>
          </p:cNvSpPr>
          <p:nvPr>
            <p:ph type="title"/>
          </p:nvPr>
        </p:nvSpPr>
        <p:spPr>
          <a:xfrm>
            <a:off x="723900" y="675776"/>
            <a:ext cx="10744200" cy="3733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3" name="Text Placeholder 2" descr="Slide Master Text Box&#10;"/>
          <p:cNvSpPr>
            <a:spLocks noGrp="1"/>
          </p:cNvSpPr>
          <p:nvPr>
            <p:ph type="body" idx="1"/>
          </p:nvPr>
        </p:nvSpPr>
        <p:spPr>
          <a:xfrm>
            <a:off x="723900" y="1916114"/>
            <a:ext cx="10744200" cy="4068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8C7EBF-C146-4D1D-B132-4A0EAD955F02}"/>
              </a:ext>
            </a:extLst>
          </p:cNvPr>
          <p:cNvCxnSpPr>
            <a:cxnSpLocks/>
          </p:cNvCxnSpPr>
          <p:nvPr userDrawn="1"/>
        </p:nvCxnSpPr>
        <p:spPr>
          <a:xfrm>
            <a:off x="723900" y="6352753"/>
            <a:ext cx="107442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079954-F448-40DD-9A41-5A6C6EA476A6}"/>
              </a:ext>
            </a:extLst>
          </p:cNvPr>
          <p:cNvSpPr txBox="1"/>
          <p:nvPr userDrawn="1"/>
        </p:nvSpPr>
        <p:spPr>
          <a:xfrm>
            <a:off x="723900" y="6458536"/>
            <a:ext cx="2390775" cy="2462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000" dirty="0">
                <a:solidFill>
                  <a:schemeClr val="bg2"/>
                </a:solidFill>
                <a:latin typeface="Georgia" panose="02040502050405020303" pitchFamily="18" charset="0"/>
              </a:rPr>
              <a:t>Syracuse University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2B3798-06D0-4AE6-B226-6897C12299AB}"/>
              </a:ext>
            </a:extLst>
          </p:cNvPr>
          <p:cNvSpPr txBox="1"/>
          <p:nvPr userDrawn="1"/>
        </p:nvSpPr>
        <p:spPr>
          <a:xfrm>
            <a:off x="9077325" y="6458536"/>
            <a:ext cx="2390775" cy="2462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4B31FBE-2F6E-4470-86B8-61BB6E82D732}" type="slidenum">
              <a:rPr lang="en-GB" sz="1000" smtClean="0">
                <a:solidFill>
                  <a:schemeClr val="bg2"/>
                </a:solidFill>
                <a:latin typeface="Georgia" panose="02040502050405020303" pitchFamily="18" charset="0"/>
              </a:rPr>
              <a:t>‹#›</a:t>
            </a:fld>
            <a:endParaRPr lang="en-GB" sz="1000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49" r:id="rId2"/>
    <p:sldLayoutId id="2147483660" r:id="rId3"/>
    <p:sldLayoutId id="2147483661" r:id="rId4"/>
    <p:sldLayoutId id="2147483662" r:id="rId5"/>
    <p:sldLayoutId id="2147483663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79" r:id="rId12"/>
    <p:sldLayoutId id="2147483680" r:id="rId13"/>
    <p:sldLayoutId id="2147483654" r:id="rId14"/>
    <p:sldLayoutId id="2147483717" r:id="rId15"/>
    <p:sldLayoutId id="2147483720" r:id="rId16"/>
    <p:sldLayoutId id="2147483681" r:id="rId17"/>
    <p:sldLayoutId id="2147483682" r:id="rId18"/>
    <p:sldLayoutId id="2147483650" r:id="rId19"/>
    <p:sldLayoutId id="2147483718" r:id="rId20"/>
    <p:sldLayoutId id="2147483719" r:id="rId21"/>
    <p:sldLayoutId id="2147483693" r:id="rId22"/>
    <p:sldLayoutId id="2147483701" r:id="rId23"/>
    <p:sldLayoutId id="2147483694" r:id="rId24"/>
    <p:sldLayoutId id="2147483703" r:id="rId25"/>
    <p:sldLayoutId id="2147483683" r:id="rId26"/>
    <p:sldLayoutId id="2147483652" r:id="rId27"/>
    <p:sldLayoutId id="2147483653" r:id="rId28"/>
    <p:sldLayoutId id="2147483702" r:id="rId29"/>
    <p:sldLayoutId id="2147483700" r:id="rId30"/>
    <p:sldLayoutId id="2147483721" r:id="rId31"/>
    <p:sldLayoutId id="2147483707" r:id="rId32"/>
    <p:sldLayoutId id="2147483708" r:id="rId33"/>
    <p:sldLayoutId id="2147483711" r:id="rId34"/>
    <p:sldLayoutId id="2147483713" r:id="rId35"/>
    <p:sldLayoutId id="2147483714" r:id="rId36"/>
    <p:sldLayoutId id="2147483715" r:id="rId37"/>
    <p:sldLayoutId id="2147483716" r:id="rId38"/>
    <p:sldLayoutId id="2147483684" r:id="rId39"/>
    <p:sldLayoutId id="2147483685" r:id="rId40"/>
    <p:sldLayoutId id="2147483691" r:id="rId41"/>
    <p:sldLayoutId id="2147483692" r:id="rId4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100000"/>
        </a:lnSpc>
        <a:spcBef>
          <a:spcPts val="0"/>
        </a:spcBef>
        <a:buClr>
          <a:schemeClr val="bg2"/>
        </a:buClr>
        <a:buSzPct val="100000"/>
        <a:buFont typeface="Aria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100000"/>
        </a:lnSpc>
        <a:spcBef>
          <a:spcPts val="0"/>
        </a:spcBef>
        <a:buClr>
          <a:schemeClr val="bg2"/>
        </a:buClr>
        <a:buSzPct val="100000"/>
        <a:buFont typeface="Verdana" panose="020B0604030504040204" pitchFamily="34" charset="0"/>
        <a:buChar char="−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SzPct val="100000"/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SzPct val="100000"/>
        <a:buFont typeface="Verdana" panose="020B0604030504040204" pitchFamily="34" charset="0"/>
        <a:buChar char="−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60" userDrawn="1">
          <p15:clr>
            <a:srgbClr val="F26B43"/>
          </p15:clr>
        </p15:guide>
        <p15:guide id="2" orient="horz" pos="1207" userDrawn="1">
          <p15:clr>
            <a:srgbClr val="F26B43"/>
          </p15:clr>
        </p15:guide>
        <p15:guide id="3" pos="7224" userDrawn="1">
          <p15:clr>
            <a:srgbClr val="F26B43"/>
          </p15:clr>
        </p15:guide>
        <p15:guide id="4" orient="horz" pos="3770" userDrawn="1">
          <p15:clr>
            <a:srgbClr val="F26B43"/>
          </p15:clr>
        </p15:guide>
        <p15:guide id="5" orient="horz" pos="436" userDrawn="1">
          <p15:clr>
            <a:srgbClr val="F26B43"/>
          </p15:clr>
        </p15:guide>
        <p15:guide id="6" pos="3839" userDrawn="1">
          <p15:clr>
            <a:srgbClr val="F26B43"/>
          </p15:clr>
        </p15:guide>
        <p15:guide id="7" pos="3612" userDrawn="1">
          <p15:clr>
            <a:srgbClr val="F26B43"/>
          </p15:clr>
        </p15:guide>
        <p15:guide id="8" pos="40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hingspeak.mathworks.com/channels/2902740/private_show" TargetMode="External"/><Relationship Id="rId2" Type="http://schemas.openxmlformats.org/officeDocument/2006/relationships/hyperlink" Target="https://wokwi.com/projects/42834100541116416" TargetMode="Externa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Presentation Title">
            <a:extLst>
              <a:ext uri="{FF2B5EF4-FFF2-40B4-BE49-F238E27FC236}">
                <a16:creationId xmlns:a16="http://schemas.microsoft.com/office/drawing/2014/main" id="{24DBA3A7-62F6-4DF4-9B24-8ACD2186E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916112"/>
            <a:ext cx="5730875" cy="1866179"/>
          </a:xfrm>
        </p:spPr>
        <p:txBody>
          <a:bodyPr/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3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 Room Environment and </a:t>
            </a:r>
            <a:br>
              <a:rPr lang="en-IN" sz="3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Occupancy Monitor</a:t>
            </a:r>
            <a:r>
              <a:rPr lang="en-US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" descr="Presentation Subtitle">
            <a:extLst>
              <a:ext uri="{FF2B5EF4-FFF2-40B4-BE49-F238E27FC236}">
                <a16:creationId xmlns:a16="http://schemas.microsoft.com/office/drawing/2014/main" id="{1C29E4A6-70FB-49A2-8C60-DC1DA4C38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4811712"/>
            <a:ext cx="5730875" cy="1866179"/>
          </a:xfrm>
        </p:spPr>
        <p:txBody>
          <a:bodyPr/>
          <a:lstStyle/>
          <a:p>
            <a:r>
              <a:rPr lang="en-US" altLang="zh-CN" sz="2400" b="1" dirty="0"/>
              <a:t>Group Members</a:t>
            </a:r>
          </a:p>
          <a:p>
            <a:r>
              <a:rPr lang="en-US" altLang="zh-CN" sz="2000" dirty="0"/>
              <a:t>Sri Krishna Chaitanya Chivatam (SUID: 290797110)</a:t>
            </a:r>
            <a:br>
              <a:rPr lang="en-US" altLang="zh-CN" sz="2000" dirty="0"/>
            </a:br>
            <a:r>
              <a:rPr lang="en-US" altLang="zh-CN" sz="2000" dirty="0"/>
              <a:t>Venkata Amardeep Marpina (SUID: 720028226)</a:t>
            </a:r>
          </a:p>
          <a:p>
            <a:r>
              <a:rPr lang="en-US" altLang="zh-CN" sz="2000" dirty="0"/>
              <a:t>Rohit Damarla (SUID: 520053890)</a:t>
            </a:r>
          </a:p>
          <a:p>
            <a:r>
              <a:rPr lang="en-US" altLang="zh-CN" sz="2000" dirty="0"/>
              <a:t>Dileep Kumar Perala (SUID: 224652517)</a:t>
            </a:r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20725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E539E-DACB-8064-0280-37BC99714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Data Logging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9039C1-E61B-2EEB-416B-CA6F27B14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1927" y="1916113"/>
            <a:ext cx="7844963" cy="4068762"/>
          </a:xfrm>
        </p:spPr>
      </p:pic>
    </p:spTree>
    <p:extLst>
      <p:ext uri="{BB962C8B-B14F-4D97-AF65-F5344CB8AC3E}">
        <p14:creationId xmlns:p14="http://schemas.microsoft.com/office/powerpoint/2010/main" val="3414340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64F2D-0B85-7599-0F51-50A837BA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Display Update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131161-6C6B-3B39-B7F7-E952A5ADF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873" y="1454727"/>
            <a:ext cx="8084127" cy="4530148"/>
          </a:xfrm>
        </p:spPr>
      </p:pic>
    </p:spTree>
    <p:extLst>
      <p:ext uri="{BB962C8B-B14F-4D97-AF65-F5344CB8AC3E}">
        <p14:creationId xmlns:p14="http://schemas.microsoft.com/office/powerpoint/2010/main" val="2337018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A14DF-1BC7-D14E-EAEF-6516EB91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Generation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FA336D-C86B-602F-C5C8-26266275A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255" y="1724891"/>
            <a:ext cx="7377545" cy="4259984"/>
          </a:xfrm>
        </p:spPr>
      </p:pic>
    </p:spTree>
    <p:extLst>
      <p:ext uri="{BB962C8B-B14F-4D97-AF65-F5344CB8AC3E}">
        <p14:creationId xmlns:p14="http://schemas.microsoft.com/office/powerpoint/2010/main" val="2417391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8BB1C-45D9-C1D9-BE68-0FB5C2B08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75775"/>
            <a:ext cx="4287715" cy="484809"/>
          </a:xfrm>
        </p:spPr>
        <p:txBody>
          <a:bodyPr anchor="t">
            <a:normAutofit/>
          </a:bodyPr>
          <a:lstStyle/>
          <a:p>
            <a:r>
              <a:rPr lang="en-US" sz="2700" dirty="0"/>
              <a:t>Test Cases and Results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012D82-A0C6-B1D2-301F-39396D845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0250" y="1459524"/>
            <a:ext cx="5003800" cy="452535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b="1" dirty="0"/>
              <a:t>High Temperature Alert:</a:t>
            </a:r>
          </a:p>
          <a:p>
            <a:pPr marL="231775" lvl="1" indent="0">
              <a:buNone/>
            </a:pPr>
            <a:r>
              <a:rPr lang="en-US" dirty="0"/>
              <a:t>Condition: Trigger LED when temperature &gt; 30°C</a:t>
            </a:r>
          </a:p>
          <a:p>
            <a:pPr marL="231775" lvl="1" indent="0">
              <a:buNone/>
            </a:pPr>
            <a:r>
              <a:rPr lang="en-US" b="1" dirty="0"/>
              <a:t>Code Snippet:</a:t>
            </a:r>
          </a:p>
        </p:txBody>
      </p:sp>
      <p:pic>
        <p:nvPicPr>
          <p:cNvPr id="5" name="Picture Placeholder 4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7DDF6ECE-E476-EB85-A388-123D6CB05A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b="14924"/>
          <a:stretch/>
        </p:blipFill>
        <p:spPr>
          <a:xfrm>
            <a:off x="1081088" y="2997130"/>
            <a:ext cx="4652962" cy="725070"/>
          </a:xfr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A6675E-CAFB-0791-571E-2D5A7D01C5C5}"/>
              </a:ext>
            </a:extLst>
          </p:cNvPr>
          <p:cNvSpPr txBox="1"/>
          <p:nvPr/>
        </p:nvSpPr>
        <p:spPr>
          <a:xfrm>
            <a:off x="5908430" y="1459524"/>
            <a:ext cx="4765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1775" lvl="1" indent="0">
              <a:buNone/>
            </a:pPr>
            <a:r>
              <a:rPr lang="en-US" dirty="0"/>
              <a:t>Code Snippet:</a:t>
            </a:r>
          </a:p>
        </p:txBody>
      </p:sp>
      <p:pic>
        <p:nvPicPr>
          <p:cNvPr id="11" name="Picture 10" descr="A computer screen shot of a circuit board&#10;&#10;Description automatically generated">
            <a:extLst>
              <a:ext uri="{FF2B5EF4-FFF2-40B4-BE49-F238E27FC236}">
                <a16:creationId xmlns:a16="http://schemas.microsoft.com/office/drawing/2014/main" id="{5FEF499F-AB94-9A34-2BA9-F1D3D7DD3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30" y="1459524"/>
            <a:ext cx="6079851" cy="474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54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31A02-1068-F16C-F220-8BA84AB80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75776"/>
            <a:ext cx="5010150" cy="373380"/>
          </a:xfrm>
        </p:spPr>
        <p:txBody>
          <a:bodyPr anchor="t">
            <a:normAutofit/>
          </a:bodyPr>
          <a:lstStyle/>
          <a:p>
            <a:r>
              <a:rPr lang="en-US" sz="2700" dirty="0"/>
              <a:t>Test Cases and Results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5AC06A-E176-BD14-35E7-6E0C1A428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516380"/>
            <a:ext cx="5006977" cy="4468496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b="1" dirty="0"/>
              <a:t>Low Light + Occupancy:</a:t>
            </a:r>
          </a:p>
          <a:p>
            <a:pPr marL="231775" lvl="1" indent="0">
              <a:buNone/>
            </a:pPr>
            <a:r>
              <a:rPr lang="en-US" dirty="0"/>
              <a:t>Condition: Turn on LED if room is occupied and light level &lt; threshold</a:t>
            </a:r>
          </a:p>
          <a:p>
            <a:pPr marL="231775" lvl="1" indent="0">
              <a:buNone/>
            </a:pPr>
            <a:r>
              <a:rPr lang="en-US" b="1" dirty="0"/>
              <a:t>Code Snippet:</a:t>
            </a:r>
          </a:p>
          <a:p>
            <a:pPr marL="231775" lvl="1" indent="0"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C1DD81-BCF4-CC45-6553-2A98B718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172"/>
          <a:stretch/>
        </p:blipFill>
        <p:spPr>
          <a:xfrm>
            <a:off x="1109174" y="3270738"/>
            <a:ext cx="4621704" cy="949569"/>
          </a:xfrm>
          <a:prstGeom prst="rect">
            <a:avLst/>
          </a:prstGeom>
        </p:spPr>
      </p:pic>
      <p:pic>
        <p:nvPicPr>
          <p:cNvPr id="16" name="Picture 15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E347ABAD-E420-F192-9173-9A1BA2077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877" y="1516380"/>
            <a:ext cx="6210287" cy="466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48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CE32B-4110-15E1-5447-CEBAB7ED6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Test Cases and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D11B-1CF0-BAAE-D12D-5BBD4FA97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17785"/>
            <a:ext cx="5006977" cy="4367091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b="1" dirty="0"/>
              <a:t>Normal Operation:</a:t>
            </a:r>
          </a:p>
          <a:p>
            <a:pPr marL="0" indent="0">
              <a:buNone/>
            </a:pPr>
            <a:r>
              <a:rPr lang="en-US" dirty="0"/>
              <a:t>     Condition: Default state (no alerts)</a:t>
            </a:r>
          </a:p>
          <a:p>
            <a:pPr marL="0" indent="0">
              <a:buNone/>
            </a:pPr>
            <a:r>
              <a:rPr lang="en-US" b="1" dirty="0"/>
              <a:t>     Code Snippet: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00841A3-C3B0-8BAC-C159-651F4D2BC8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201" r="15903"/>
          <a:stretch/>
        </p:blipFill>
        <p:spPr>
          <a:xfrm>
            <a:off x="6094412" y="1320007"/>
            <a:ext cx="5581773" cy="4985156"/>
          </a:xfrm>
          <a:prstGeom prst="rect">
            <a:avLst/>
          </a:prstGeom>
        </p:spPr>
      </p:pic>
      <p:pic>
        <p:nvPicPr>
          <p:cNvPr id="7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21B3C980-5D6E-2DFF-539F-9AE7305FE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07" y="3241085"/>
            <a:ext cx="485933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59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A7D3-A7E9-E7FF-F95B-E51070DFC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in Serial Monitor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A4417A-B2CC-568B-043F-C833C8D0A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110" y="1561730"/>
            <a:ext cx="8375072" cy="4423145"/>
          </a:xfrm>
        </p:spPr>
      </p:pic>
    </p:spTree>
    <p:extLst>
      <p:ext uri="{BB962C8B-B14F-4D97-AF65-F5344CB8AC3E}">
        <p14:creationId xmlns:p14="http://schemas.microsoft.com/office/powerpoint/2010/main" val="109583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A3284-DF4B-CD07-6DDA-D926DC8A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in OLED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86336A-BB46-319A-068C-58F12B749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1724891"/>
            <a:ext cx="8562109" cy="4259984"/>
          </a:xfrm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977DBA12-FCD3-E9D8-7CC4-3F6C58997BF0}"/>
              </a:ext>
            </a:extLst>
          </p:cNvPr>
          <p:cNvSpPr/>
          <p:nvPr/>
        </p:nvSpPr>
        <p:spPr>
          <a:xfrm>
            <a:off x="6094412" y="4634345"/>
            <a:ext cx="1823461" cy="1350530"/>
          </a:xfrm>
          <a:prstGeom prst="fram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842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258B7-D6A2-AC12-23DE-64FCAE3A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in Thingspeak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C61F1F-34AC-46D8-E571-7E810669C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255" y="1683327"/>
            <a:ext cx="8873836" cy="430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61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A034B-7700-7715-6EAA-5A589A250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4BF6-1A41-A08F-F039-706C01470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88123"/>
            <a:ext cx="10744200" cy="4296753"/>
          </a:xfrm>
        </p:spPr>
        <p:txBody>
          <a:bodyPr/>
          <a:lstStyle/>
          <a:p>
            <a:r>
              <a:rPr lang="en-US" dirty="0"/>
              <a:t>Here you can find the Wokwi and ThinkSpeak links: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/>
              <a:t>Wokwi Simulation:</a:t>
            </a:r>
          </a:p>
          <a:p>
            <a:pPr marL="517525" lvl="1" indent="-285750">
              <a:buFont typeface="Wingdings" pitchFamily="2" charset="2"/>
              <a:buChar char="§"/>
            </a:pPr>
            <a:r>
              <a:rPr lang="en-US" dirty="0">
                <a:hlinkClick r:id="rId2"/>
              </a:rPr>
              <a:t>https://wokwi.com/projects/42834100541116416</a:t>
            </a: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/>
              <a:t>ThingSpeak Dashboard:</a:t>
            </a:r>
          </a:p>
          <a:p>
            <a:pPr marL="517525" lvl="1" indent="-285750">
              <a:buFont typeface="Wingdings" pitchFamily="2" charset="2"/>
              <a:buChar char="§"/>
            </a:pPr>
            <a:r>
              <a:rPr lang="en-US" dirty="0">
                <a:hlinkClick r:id="rId3"/>
              </a:rPr>
              <a:t>https://thingspeak.mathworks.com/channels/2902740/private_show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10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Title">
            <a:extLst>
              <a:ext uri="{FF2B5EF4-FFF2-40B4-BE49-F238E27FC236}">
                <a16:creationId xmlns:a16="http://schemas.microsoft.com/office/drawing/2014/main" id="{3629C1D3-2EC0-4B1B-BDBA-EF366FAC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the problem we are addressing?</a:t>
            </a:r>
            <a:endParaRPr lang="en-US" dirty="0"/>
          </a:p>
        </p:txBody>
      </p:sp>
      <p:sp>
        <p:nvSpPr>
          <p:cNvPr id="3" name="Content Placeholder" descr="Content">
            <a:extLst>
              <a:ext uri="{FF2B5EF4-FFF2-40B4-BE49-F238E27FC236}">
                <a16:creationId xmlns:a16="http://schemas.microsoft.com/office/drawing/2014/main" id="{9DE88822-E765-455E-A645-6AAAE50DB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70538"/>
            <a:ext cx="10744200" cy="4314338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/>
              <a:t>Energy Waste:</a:t>
            </a:r>
            <a:endParaRPr lang="en-US" dirty="0"/>
          </a:p>
          <a:p>
            <a:pPr marL="517525" lvl="1" indent="-285750" algn="just">
              <a:buFont typeface="Wingdings" pitchFamily="2" charset="2"/>
              <a:buChar char="§"/>
            </a:pPr>
            <a:r>
              <a:rPr lang="en-US" dirty="0"/>
              <a:t>Traditional lighting/HVAC systems run unnecessarily in unoccupied rooms, leading to high energy consumption.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/>
              <a:t>Lack of Real-Time Monitoring:</a:t>
            </a:r>
          </a:p>
          <a:p>
            <a:pPr marL="517525" lvl="1" indent="-285750" algn="just">
              <a:buFont typeface="Wingdings" pitchFamily="2" charset="2"/>
              <a:buChar char="§"/>
            </a:pPr>
            <a:r>
              <a:rPr lang="en-US" dirty="0"/>
              <a:t> Manual checks for temperature, humidity, and light levels are inefficient and reactive.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/>
              <a:t>Poor Occupancy-Based Automation:</a:t>
            </a:r>
          </a:p>
          <a:p>
            <a:pPr marL="517525" lvl="1" indent="-285750" algn="just">
              <a:buFont typeface="Wingdings" pitchFamily="2" charset="2"/>
              <a:buChar char="§"/>
            </a:pPr>
            <a:r>
              <a:rPr lang="en-US" dirty="0"/>
              <a:t>Most systems don’t adjust lighting or climate based on actual room usage.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/>
              <a:t>Discomfort &amp; Health Risks:</a:t>
            </a:r>
          </a:p>
          <a:p>
            <a:pPr marL="517525" lvl="1" indent="-285750" algn="just">
              <a:buFont typeface="Wingdings" pitchFamily="2" charset="2"/>
              <a:buChar char="§"/>
            </a:pPr>
            <a:r>
              <a:rPr lang="en-US" dirty="0"/>
              <a:t>Uncontrolled humidity and temperature affect productivity and indoor air quality.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064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F7001-0998-079C-3DCD-8989DD82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C23AC-8DC1-1530-9FE9-0FB85E4CB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371600"/>
            <a:ext cx="10744200" cy="4613276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/>
              <a:t>Successfully Implemented:</a:t>
            </a:r>
          </a:p>
          <a:p>
            <a:pPr marL="517525" lvl="1" indent="-285750">
              <a:buFont typeface="Wingdings" pitchFamily="2" charset="2"/>
              <a:buChar char="§"/>
            </a:pPr>
            <a:r>
              <a:rPr lang="en-US" dirty="0"/>
              <a:t>Real-time monitoring of temperature, humidity, light, and occupancy using ESP32 and sensor fusion (DHT22, PIR, LDR). </a:t>
            </a:r>
          </a:p>
          <a:p>
            <a:pPr marL="517525" lvl="1" indent="-285750">
              <a:buFont typeface="Wingdings" pitchFamily="2" charset="2"/>
              <a:buChar char="§"/>
            </a:pPr>
            <a:r>
              <a:rPr lang="en-US" dirty="0"/>
              <a:t>Achieved energy-efficient automation with rule-based LED control.</a:t>
            </a:r>
          </a:p>
          <a:p>
            <a:pPr marL="517525" lvl="1" indent="-285750">
              <a:buFont typeface="Wingdings" pitchFamily="2" charset="2"/>
              <a:buChar char="§"/>
            </a:pPr>
            <a:r>
              <a:rPr lang="en-US" dirty="0"/>
              <a:t>Dual feedback: Local OLED display + Cloud (ThingSpeak) for remote monitoring. </a:t>
            </a:r>
          </a:p>
          <a:p>
            <a:pPr marL="517525" lvl="1" indent="-285750">
              <a:buFont typeface="Wingdings" pitchFamily="2" charset="2"/>
              <a:buChar char="§"/>
            </a:pPr>
            <a:r>
              <a:rPr lang="en-US" dirty="0"/>
              <a:t>Validated functionality via Wokwi simulation and hardware deployment.	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/>
              <a:t>Key Achievements: </a:t>
            </a:r>
          </a:p>
          <a:p>
            <a:pPr marL="517525" lvl="1" indent="-285750">
              <a:buFont typeface="Wingdings" pitchFamily="2" charset="2"/>
              <a:buChar char="§"/>
            </a:pPr>
            <a:r>
              <a:rPr lang="en-US" dirty="0"/>
              <a:t>Cost-effective compared to commercial BMS. </a:t>
            </a:r>
          </a:p>
          <a:p>
            <a:pPr marL="517525" lvl="1" indent="-285750">
              <a:buFont typeface="Wingdings" pitchFamily="2" charset="2"/>
              <a:buChar char="§"/>
            </a:pPr>
            <a:r>
              <a:rPr lang="en-US" dirty="0"/>
              <a:t>Modular design for easy expansion (e.g., adding CO₂ sensors). </a:t>
            </a:r>
          </a:p>
          <a:p>
            <a:pPr marL="517525" lvl="1" indent="-285750">
              <a:buFont typeface="Wingdings" pitchFamily="2" charset="2"/>
              <a:buChar char="§"/>
            </a:pPr>
            <a:r>
              <a:rPr lang="en-US" dirty="0"/>
              <a:t>Open-source C++ implementation for community adoption.</a:t>
            </a:r>
          </a:p>
          <a:p>
            <a:pPr marL="749300" lvl="2" indent="-285750"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67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8B89-D518-8BE0-631F-BF03A657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A5EA5-ABF9-7B93-8C65-00C6E6C9D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99" y="1195754"/>
            <a:ext cx="11075377" cy="498647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/>
              <a:t>Predictive Analytics: </a:t>
            </a:r>
          </a:p>
          <a:p>
            <a:pPr marL="517525" lvl="1" indent="-285750">
              <a:buFont typeface="Wingdings" pitchFamily="2" charset="2"/>
              <a:buChar char="§"/>
            </a:pPr>
            <a:r>
              <a:rPr lang="en-US" dirty="0"/>
              <a:t>Use ML algorithms (e.g., LSTM) to forecast occupancy patterns and optimize HVAC/lighting. </a:t>
            </a:r>
          </a:p>
          <a:p>
            <a:pPr marL="517525" lvl="1" indent="-285750">
              <a:buFont typeface="Wingdings" pitchFamily="2" charset="2"/>
              <a:buChar char="§"/>
            </a:pPr>
            <a:r>
              <a:rPr lang="en-US" dirty="0"/>
              <a:t>Pseudocode for predictive control: {</a:t>
            </a:r>
            <a:r>
              <a:rPr lang="en-US" b="1" dirty="0"/>
              <a:t>if predict_occupancy(next_hour) &gt; threshold: pre_cool_room()</a:t>
            </a:r>
            <a:r>
              <a:rPr lang="en-US" dirty="0"/>
              <a:t>}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/>
              <a:t>Mobile Integration: </a:t>
            </a:r>
          </a:p>
          <a:p>
            <a:pPr marL="517525" lvl="1" indent="-285750">
              <a:buFont typeface="Wingdings" pitchFamily="2" charset="2"/>
              <a:buChar char="§"/>
            </a:pPr>
            <a:r>
              <a:rPr lang="en-US" dirty="0"/>
              <a:t>Develop a companion app (Android/iOS) for real-time alerts and control.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/>
              <a:t>Advanced Sensors: </a:t>
            </a:r>
          </a:p>
          <a:p>
            <a:pPr marL="517525" lvl="1" indent="-285750">
              <a:buFont typeface="Wingdings" pitchFamily="2" charset="2"/>
              <a:buChar char="§"/>
            </a:pPr>
            <a:r>
              <a:rPr lang="en-US" dirty="0"/>
              <a:t>Integrate air quality (CO₂, PM2.5) and noise sensors for holistic monitoring.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/>
              <a:t>Scalability: </a:t>
            </a:r>
          </a:p>
          <a:p>
            <a:pPr marL="517525" lvl="1" indent="-285750">
              <a:buFont typeface="Wingdings" pitchFamily="2" charset="2"/>
              <a:buChar char="§"/>
            </a:pPr>
            <a:r>
              <a:rPr lang="en-US" dirty="0"/>
              <a:t>Deploy in smart campus/hospitals with multi-node LoRaWAN networks and Edge computing for faster response.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/>
              <a:t>Security: </a:t>
            </a:r>
          </a:p>
          <a:p>
            <a:pPr marL="517525" lvl="1" indent="-285750">
              <a:buFont typeface="Wingdings" pitchFamily="2" charset="2"/>
              <a:buChar char="§"/>
            </a:pPr>
            <a:r>
              <a:rPr lang="en-US" dirty="0"/>
              <a:t>Add end-to-end encryption (MQTT over TLS) for secure cloud communication.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/>
              <a:t>Commercialization: </a:t>
            </a:r>
          </a:p>
          <a:p>
            <a:pPr marL="517525" lvl="1" indent="-285750">
              <a:buFont typeface="Wingdings" pitchFamily="2" charset="2"/>
              <a:buChar char="§"/>
            </a:pPr>
            <a:r>
              <a:rPr lang="en-US" dirty="0"/>
              <a:t>Partner with IoT platforms (e.g., AWS IoT) for enterprise scalability.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480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FA7ED-B804-FBF7-D57F-65AC01D84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26E7E-263D-4EBE-10CD-622CD8293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Your curiosity drives innovation-ask us-Let’s explore ideas together!</a:t>
            </a:r>
          </a:p>
        </p:txBody>
      </p:sp>
    </p:spTree>
    <p:extLst>
      <p:ext uri="{BB962C8B-B14F-4D97-AF65-F5344CB8AC3E}">
        <p14:creationId xmlns:p14="http://schemas.microsoft.com/office/powerpoint/2010/main" val="3330098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Title">
            <a:extLst>
              <a:ext uri="{FF2B5EF4-FFF2-40B4-BE49-F238E27FC236}">
                <a16:creationId xmlns:a16="http://schemas.microsoft.com/office/drawing/2014/main" id="{3629C1D3-2EC0-4B1B-BDBA-EF366FAC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2" y="614760"/>
            <a:ext cx="10744200" cy="373380"/>
          </a:xfrm>
        </p:spPr>
        <p:txBody>
          <a:bodyPr/>
          <a:lstStyle/>
          <a:p>
            <a:r>
              <a:rPr lang="en-US" altLang="zh-CN" dirty="0"/>
              <a:t>What is our approach?</a:t>
            </a:r>
            <a:endParaRPr lang="en-US" dirty="0"/>
          </a:p>
        </p:txBody>
      </p:sp>
      <p:sp>
        <p:nvSpPr>
          <p:cNvPr id="3" name="Content Placeholder" descr="Content">
            <a:extLst>
              <a:ext uri="{FF2B5EF4-FFF2-40B4-BE49-F238E27FC236}">
                <a16:creationId xmlns:a16="http://schemas.microsoft.com/office/drawing/2014/main" id="{9DE88822-E765-455E-A645-6AAAE50DB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12" y="1509714"/>
            <a:ext cx="10744200" cy="4565966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We developed an </a:t>
            </a:r>
            <a:r>
              <a:rPr lang="en-US" b="1" dirty="0"/>
              <a:t>IoT-powered smart monitoring system </a:t>
            </a:r>
            <a:r>
              <a:rPr lang="en-US" dirty="0"/>
              <a:t>that integrates PIR occupancy detection, DHT22 environmental sensing, and LDR light measurement through an ESP32 microcontroller. Our solution processes real-time data using adaptive thresholds (e.g., activating lights only when occupancy is detected AND ambient light is below 1500 lux) while triggering alerts for uncomfortable conditions (temperature &gt;30°C or humidity &gt;70%). The system provides dual visualization through a local OLED display showing real-time readings and a ThingSpeak cloud dashboard for historical tracking. Validated through Wokwi simulation with five test cases, our energy-efficient prototype demonstrates 30-50% reduction in waste compared to traditional systems, with a modular design ready for hardware deployment and future expansion to additional sensors or MQTT integration.</a:t>
            </a:r>
          </a:p>
        </p:txBody>
      </p:sp>
    </p:spTree>
    <p:extLst>
      <p:ext uri="{BB962C8B-B14F-4D97-AF65-F5344CB8AC3E}">
        <p14:creationId xmlns:p14="http://schemas.microsoft.com/office/powerpoint/2010/main" val="973180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C4A5-D25B-02A5-C59C-2C4D86BD2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9B1F-ED07-1DD0-A513-F4C85DE46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330036"/>
            <a:ext cx="10744200" cy="4654839"/>
          </a:xfrm>
        </p:spPr>
        <p:txBody>
          <a:bodyPr/>
          <a:lstStyle/>
          <a:p>
            <a:pPr marL="285750" indent="-285750" algn="just">
              <a:buFont typeface="Wingdings" pitchFamily="2" charset="2"/>
              <a:buChar char="q"/>
            </a:pPr>
            <a:r>
              <a:rPr lang="en-US" b="1" dirty="0"/>
              <a:t>Real-Time Multi-Sensor Monitoring:</a:t>
            </a:r>
          </a:p>
          <a:p>
            <a:pPr marL="631825" lvl="1" indent="-400050" algn="just">
              <a:buFont typeface="+mj-lt"/>
              <a:buAutoNum type="romanUcPeriod"/>
            </a:pPr>
            <a:r>
              <a:rPr lang="en-US" b="1" dirty="0"/>
              <a:t>Occupancy Tracking: </a:t>
            </a:r>
            <a:r>
              <a:rPr lang="en-US" dirty="0"/>
              <a:t>PIR sensor detects people count</a:t>
            </a:r>
          </a:p>
          <a:p>
            <a:pPr marL="631825" lvl="1" indent="-400050" algn="just">
              <a:buFont typeface="+mj-lt"/>
              <a:buAutoNum type="romanUcPeriod"/>
            </a:pPr>
            <a:r>
              <a:rPr lang="en-US" b="1" dirty="0"/>
              <a:t>Environment Sensing: </a:t>
            </a:r>
            <a:r>
              <a:rPr lang="en-US" dirty="0"/>
              <a:t>DHT22 measures temp/humidity</a:t>
            </a:r>
          </a:p>
          <a:p>
            <a:pPr marL="631825" lvl="1" indent="-400050" algn="just">
              <a:buFont typeface="+mj-lt"/>
              <a:buAutoNum type="romanUcPeriod"/>
            </a:pPr>
            <a:r>
              <a:rPr lang="en-US" b="1" dirty="0"/>
              <a:t>Light Optimization: </a:t>
            </a:r>
            <a:r>
              <a:rPr lang="en-US" dirty="0"/>
              <a:t>LDR adjusts lighting dynamically	</a:t>
            </a:r>
          </a:p>
          <a:p>
            <a:pPr marL="285750" indent="-285750" algn="just">
              <a:buFont typeface="Wingdings" pitchFamily="2" charset="2"/>
              <a:buChar char="q"/>
            </a:pPr>
            <a:r>
              <a:rPr lang="en-US" b="1" dirty="0"/>
              <a:t>Smart Automation:</a:t>
            </a:r>
          </a:p>
          <a:p>
            <a:pPr marL="631825" lvl="1" indent="-400050" algn="just">
              <a:buFont typeface="+mj-lt"/>
              <a:buAutoNum type="romanUcPeriod"/>
            </a:pPr>
            <a:r>
              <a:rPr lang="en-US" b="1" dirty="0"/>
              <a:t>Auto-Lights:</a:t>
            </a:r>
            <a:r>
              <a:rPr lang="en-US" dirty="0"/>
              <a:t> On when occupancy + low light detected</a:t>
            </a:r>
          </a:p>
          <a:p>
            <a:pPr marL="631825" lvl="1" indent="-400050" algn="just">
              <a:buFont typeface="+mj-lt"/>
              <a:buAutoNum type="romanUcPeriod"/>
            </a:pPr>
            <a:r>
              <a:rPr lang="en-US" b="1" dirty="0"/>
              <a:t>Alerts:</a:t>
            </a:r>
            <a:r>
              <a:rPr lang="en-US" dirty="0"/>
              <a:t> Visual/SMS alerts for abnormal conditions</a:t>
            </a:r>
          </a:p>
          <a:p>
            <a:pPr marL="285750" indent="-285750" algn="just">
              <a:buFont typeface="Wingdings" pitchFamily="2" charset="2"/>
              <a:buChar char="q"/>
            </a:pPr>
            <a:r>
              <a:rPr lang="en-US" b="1" dirty="0"/>
              <a:t>Dual Data Visualization:</a:t>
            </a:r>
          </a:p>
          <a:p>
            <a:pPr marL="631825" lvl="1" indent="-400050" algn="just">
              <a:buFont typeface="+mj-lt"/>
              <a:buAutoNum type="romanUcPeriod"/>
            </a:pPr>
            <a:r>
              <a:rPr lang="en-US" b="1" dirty="0"/>
              <a:t>Local Display: </a:t>
            </a:r>
            <a:r>
              <a:rPr lang="en-US" dirty="0"/>
              <a:t>OLED shows real-time values</a:t>
            </a:r>
          </a:p>
          <a:p>
            <a:pPr marL="631825" lvl="1" indent="-400050" algn="just">
              <a:buFont typeface="+mj-lt"/>
              <a:buAutoNum type="romanUcPeriod"/>
            </a:pPr>
            <a:r>
              <a:rPr lang="en-US" b="1" dirty="0"/>
              <a:t>Cloud Dashboard: </a:t>
            </a:r>
            <a:r>
              <a:rPr lang="en-US" dirty="0"/>
              <a:t>ThingSpeak logs historical trends</a:t>
            </a:r>
          </a:p>
          <a:p>
            <a:pPr marL="285750" indent="-285750" algn="just">
              <a:buFont typeface="Wingdings" pitchFamily="2" charset="2"/>
              <a:buChar char="q"/>
            </a:pPr>
            <a:r>
              <a:rPr lang="en-US" b="1" dirty="0"/>
              <a:t>Energy Efficiency:</a:t>
            </a:r>
          </a:p>
          <a:p>
            <a:pPr marL="631825" lvl="1" indent="-400050" algn="just">
              <a:buFont typeface="+mj-lt"/>
              <a:buAutoNum type="romanUcPeriod"/>
            </a:pPr>
            <a:r>
              <a:rPr lang="en-US" b="1" dirty="0"/>
              <a:t>30-50% Savings:</a:t>
            </a:r>
            <a:r>
              <a:rPr lang="en-US" dirty="0"/>
              <a:t> Adaptive control vs. static systems</a:t>
            </a:r>
          </a:p>
          <a:p>
            <a:pPr marL="517525" lvl="1" indent="-285750" algn="just">
              <a:buFont typeface="Wingdings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itchFamily="2" charset="2"/>
              <a:buChar char="q"/>
            </a:pPr>
            <a:endParaRPr lang="en-US" dirty="0"/>
          </a:p>
          <a:p>
            <a:pPr marL="517525" lvl="1" indent="-285750" algn="just">
              <a:buFont typeface="Wingdings" pitchFamily="2" charset="2"/>
              <a:buChar char="q"/>
            </a:pPr>
            <a:endParaRPr lang="en-US" dirty="0"/>
          </a:p>
          <a:p>
            <a:pPr marL="517525" lvl="1" indent="-285750" algn="just">
              <a:buFont typeface="Wingdings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itchFamily="2" charset="2"/>
              <a:buChar char="q"/>
            </a:pPr>
            <a:endParaRPr lang="en-US" dirty="0"/>
          </a:p>
          <a:p>
            <a:pPr marL="517525" lvl="1" indent="-285750" algn="just">
              <a:buFont typeface="Wingdings" pitchFamily="2" charset="2"/>
              <a:buChar char="q"/>
            </a:pPr>
            <a:endParaRPr lang="en-US" dirty="0"/>
          </a:p>
          <a:p>
            <a:pPr lvl="1" algn="just"/>
            <a:endParaRPr lang="en-US" dirty="0"/>
          </a:p>
          <a:p>
            <a:pPr marL="400050" indent="-400050" algn="just">
              <a:buFont typeface="+mj-lt"/>
              <a:buAutoNum type="romanUcPeriod"/>
            </a:pPr>
            <a:endParaRPr lang="en-US" dirty="0"/>
          </a:p>
          <a:p>
            <a:pPr marL="517525" lvl="1" indent="-285750" algn="just">
              <a:buFont typeface="Wingdings" pitchFamily="2" charset="2"/>
              <a:buChar char="q"/>
            </a:pPr>
            <a:endParaRPr lang="en-US" dirty="0"/>
          </a:p>
          <a:p>
            <a:pPr marL="517525" lvl="1" indent="-285750" algn="just">
              <a:buFont typeface="Wingdings" pitchFamily="2" charset="2"/>
              <a:buChar char="q"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600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99CA-DBC7-6240-3303-9B26D7DA8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106C6-F135-24AC-AC8A-D51204280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882" y="1195754"/>
            <a:ext cx="10744200" cy="498647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/>
              <a:t>Hardware Setup &amp; Wiring (Simulation using Wokwi):</a:t>
            </a:r>
          </a:p>
          <a:p>
            <a:pPr marL="517525" lvl="1" indent="-285750">
              <a:buFont typeface="Wingdings" pitchFamily="2" charset="2"/>
              <a:buChar char="§"/>
            </a:pPr>
            <a:r>
              <a:rPr lang="en-US" dirty="0"/>
              <a:t>Connect DHT22 (temp/humidity), PIR (occupancy), LDR (light) to ESP32, Wire OLED (I2C) and LED (GPIO)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/>
              <a:t>Sensor Calibration &amp; Testing:</a:t>
            </a:r>
          </a:p>
          <a:p>
            <a:pPr marL="631825" lvl="1" indent="-400050">
              <a:buFont typeface="Wingdings" pitchFamily="2" charset="2"/>
              <a:buChar char="§"/>
            </a:pPr>
            <a:r>
              <a:rPr lang="en-US" dirty="0"/>
              <a:t>Verify each sensor independently, Set thresholds for light (LDR) and motion (PIR)</a:t>
            </a:r>
            <a:br>
              <a:rPr lang="en-US" dirty="0"/>
            </a:br>
            <a:r>
              <a:rPr lang="en-US" dirty="0"/>
              <a:t>C++ Programming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/>
              <a:t>Code sensor data collection (DHT22, PIR, LDR):</a:t>
            </a:r>
          </a:p>
          <a:p>
            <a:pPr marL="517525" lvl="1" indent="-285750">
              <a:buFont typeface="Wingdings" pitchFamily="2" charset="2"/>
              <a:buChar char="§"/>
            </a:pPr>
            <a:r>
              <a:rPr lang="en-US" dirty="0"/>
              <a:t>Implement LED control logic, Configure OLED display output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/>
              <a:t>Cloud Connectivity:</a:t>
            </a:r>
          </a:p>
          <a:p>
            <a:pPr marL="517525" lvl="1" indent="-285750">
              <a:buFont typeface="Wingdings" pitchFamily="2" charset="2"/>
              <a:buChar char="§"/>
            </a:pPr>
            <a:r>
              <a:rPr lang="en-US" dirty="0"/>
              <a:t>Establish Wi-Fi connection, Log data to ThingSpeak (temp/humidity/light/occupancy/LED status)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/>
              <a:t>Automation Rules:</a:t>
            </a:r>
          </a:p>
          <a:p>
            <a:pPr marL="517525" lvl="1" indent="-285750">
              <a:buFont typeface="Wingdings" pitchFamily="2" charset="2"/>
              <a:buChar char="§"/>
            </a:pPr>
            <a:r>
              <a:rPr lang="en-US" dirty="0"/>
              <a:t>sample code: if (occupancy_detected &amp;&amp; light_low) {turn_on(LED);}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/>
              <a:t>Simulation – Deployment:</a:t>
            </a:r>
          </a:p>
          <a:p>
            <a:pPr marL="517525" lvl="1" indent="-285750">
              <a:buFont typeface="Wingdings" pitchFamily="2" charset="2"/>
              <a:buChar char="§"/>
            </a:pPr>
            <a:r>
              <a:rPr lang="en-US" dirty="0"/>
              <a:t>Test in Wokwi simulator, Deploy hardware and monitor via OLED/ThingSpeak</a:t>
            </a:r>
          </a:p>
        </p:txBody>
      </p:sp>
    </p:spTree>
    <p:extLst>
      <p:ext uri="{BB962C8B-B14F-4D97-AF65-F5344CB8AC3E}">
        <p14:creationId xmlns:p14="http://schemas.microsoft.com/office/powerpoint/2010/main" val="4213206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08111-6121-0686-1379-EBF40279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Chart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9F4B1C-D4FB-1487-21E9-3317D8C31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615" y="1424354"/>
            <a:ext cx="5275385" cy="45192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6796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04EBB-423B-FEC4-6A9E-C8C2EC35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Setup in Wokwi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C277CE-9470-F756-48FA-F568664AD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492" y="1614543"/>
            <a:ext cx="8416636" cy="43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87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15A25-30FD-5D88-37BC-66CB3938D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Libraries &amp; Dependencies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CDEB3F-D24C-6365-422F-74ECB58DF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200" y="2978944"/>
            <a:ext cx="7467600" cy="1943100"/>
          </a:xfrm>
        </p:spPr>
      </p:pic>
    </p:spTree>
    <p:extLst>
      <p:ext uri="{BB962C8B-B14F-4D97-AF65-F5344CB8AC3E}">
        <p14:creationId xmlns:p14="http://schemas.microsoft.com/office/powerpoint/2010/main" val="2932061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291C-D687-9315-4DA0-EB382B3D8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Decision-Making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E27ACB-B822-2686-E6D6-40657742B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400" y="2553494"/>
            <a:ext cx="9347200" cy="2794000"/>
          </a:xfrm>
        </p:spPr>
      </p:pic>
    </p:spTree>
    <p:extLst>
      <p:ext uri="{BB962C8B-B14F-4D97-AF65-F5344CB8AC3E}">
        <p14:creationId xmlns:p14="http://schemas.microsoft.com/office/powerpoint/2010/main" val="13802431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SU">
  <a:themeElements>
    <a:clrScheme name="Syracuse PPT">
      <a:dk1>
        <a:srgbClr val="3F403F"/>
      </a:dk1>
      <a:lt1>
        <a:srgbClr val="FFFFFF"/>
      </a:lt1>
      <a:dk2>
        <a:srgbClr val="F76900"/>
      </a:dk2>
      <a:lt2>
        <a:srgbClr val="ADB3B8"/>
      </a:lt2>
      <a:accent1>
        <a:srgbClr val="000E54"/>
      </a:accent1>
      <a:accent2>
        <a:srgbClr val="FF431B"/>
      </a:accent2>
      <a:accent3>
        <a:srgbClr val="FF8E00"/>
      </a:accent3>
      <a:accent4>
        <a:srgbClr val="203299"/>
      </a:accent4>
      <a:accent5>
        <a:srgbClr val="2B72D7"/>
      </a:accent5>
      <a:accent6>
        <a:srgbClr val="F76900"/>
      </a:accent6>
      <a:hlink>
        <a:srgbClr val="D74100"/>
      </a:hlink>
      <a:folHlink>
        <a:srgbClr val="D74100"/>
      </a:folHlink>
    </a:clrScheme>
    <a:fontScheme name="Custom 26">
      <a:majorFont>
        <a:latin typeface="Sherman Sans"/>
        <a:ea typeface=""/>
        <a:cs typeface=""/>
      </a:majorFont>
      <a:minorFont>
        <a:latin typeface="Sherma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3E76AFD6-45F7-B64B-A28A-B8F3D39C553E}" vid="{823C3E56-F322-414C-A6BB-C8EB5E15FCE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AAF95DE25223488036D3AE878E21D2" ma:contentTypeVersion="2" ma:contentTypeDescription="Create a new document." ma:contentTypeScope="" ma:versionID="8f4e3052d1de95f83fc8f5219a729695">
  <xsd:schema xmlns:xsd="http://www.w3.org/2001/XMLSchema" xmlns:xs="http://www.w3.org/2001/XMLSchema" xmlns:p="http://schemas.microsoft.com/office/2006/metadata/properties" xmlns:ns3="f8a6d93b-109b-47b8-94f6-67eec0f9ae5e" targetNamespace="http://schemas.microsoft.com/office/2006/metadata/properties" ma:root="true" ma:fieldsID="96456b86ff6cf36d914724a7035b3048" ns3:_="">
    <xsd:import namespace="f8a6d93b-109b-47b8-94f6-67eec0f9ae5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a6d93b-109b-47b8-94f6-67eec0f9ae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B19873-2799-4BBC-B242-7EEBBAC9B8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8a6d93b-109b-47b8-94f6-67eec0f9ae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16B2A7-0483-48DB-9EFB-E9B0212DC348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www.w3.org/XML/1998/namespace"/>
    <ds:schemaRef ds:uri="f8a6d93b-109b-47b8-94f6-67eec0f9ae5e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5421371-8134-4B55-B75A-B929485DF41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PPTSherman - 副本</Template>
  <TotalTime>516</TotalTime>
  <Words>878</Words>
  <Application>Microsoft Macintosh PowerPoint</Application>
  <PresentationFormat>Custom</PresentationFormat>
  <Paragraphs>108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Corbel</vt:lpstr>
      <vt:lpstr>Georgia</vt:lpstr>
      <vt:lpstr>Sherman Sans</vt:lpstr>
      <vt:lpstr>Times New Roman</vt:lpstr>
      <vt:lpstr>Verdana</vt:lpstr>
      <vt:lpstr>Wingdings</vt:lpstr>
      <vt:lpstr>SU</vt:lpstr>
      <vt:lpstr>Smart Room Environment and  Occupancy Monitor </vt:lpstr>
      <vt:lpstr>What is the problem we are addressing?</vt:lpstr>
      <vt:lpstr>What is our approach?</vt:lpstr>
      <vt:lpstr>Key Features</vt:lpstr>
      <vt:lpstr>Implementation</vt:lpstr>
      <vt:lpstr>Flow Chart</vt:lpstr>
      <vt:lpstr>Simulation Setup in Wokwi</vt:lpstr>
      <vt:lpstr>Core Libraries &amp; Dependencies</vt:lpstr>
      <vt:lpstr>Adaptive Decision-Making</vt:lpstr>
      <vt:lpstr>Cloud Data Logging</vt:lpstr>
      <vt:lpstr>Real-Time Display Update</vt:lpstr>
      <vt:lpstr>Scenario Generation</vt:lpstr>
      <vt:lpstr>Test Cases and Results</vt:lpstr>
      <vt:lpstr>Test Cases and Results</vt:lpstr>
      <vt:lpstr>Test Cases and Results</vt:lpstr>
      <vt:lpstr>Data Visualization in Serial Monitor</vt:lpstr>
      <vt:lpstr>Data Visualization in OLED</vt:lpstr>
      <vt:lpstr>Data Visualization in Thingspeak</vt:lpstr>
      <vt:lpstr>Demo</vt:lpstr>
      <vt:lpstr>Conclusion</vt:lpstr>
      <vt:lpstr>Future Work</vt:lpstr>
      <vt:lpstr>Any Questions?</vt:lpstr>
    </vt:vector>
  </TitlesOfParts>
  <Company/>
  <LinksUpToDate>false</LinksUpToDate>
  <SharedDoc>false</SharedDoc>
  <HyperlinkBase>https://www.syracuse.edu/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project</dc:title>
  <dc:subject>SyracuseUniversity 16x9 PowerPoint Template</dc:subject>
  <dc:creator>Zifan</dc:creator>
  <cp:keywords>SyracuseUniversity PowerPoint;Sherman</cp:keywords>
  <dc:description>Accessible PPT Template</dc:description>
  <cp:lastModifiedBy>Sri Krishna Chaitanya Chivatam</cp:lastModifiedBy>
  <cp:revision>4</cp:revision>
  <cp:lastPrinted>2025-04-16T07:01:17Z</cp:lastPrinted>
  <dcterms:created xsi:type="dcterms:W3CDTF">2022-10-04T21:09:04Z</dcterms:created>
  <dcterms:modified xsi:type="dcterms:W3CDTF">2025-04-16T07:07:05Z</dcterms:modified>
  <cp:category>PowerPoint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0x010100E7AAF95DE25223488036D3AE878E21D2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